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58" r:id="rId6"/>
    <p:sldId id="259" r:id="rId7"/>
    <p:sldId id="260" r:id="rId8"/>
    <p:sldId id="261" r:id="rId9"/>
    <p:sldId id="268" r:id="rId10"/>
    <p:sldId id="276" r:id="rId11"/>
    <p:sldId id="263" r:id="rId12"/>
    <p:sldId id="278" r:id="rId13"/>
    <p:sldId id="270" r:id="rId14"/>
    <p:sldId id="271" r:id="rId15"/>
    <p:sldId id="277" r:id="rId16"/>
    <p:sldId id="274" r:id="rId17"/>
    <p:sldId id="264" r:id="rId18"/>
    <p:sldId id="272" r:id="rId19"/>
    <p:sldId id="267" r:id="rId20"/>
    <p:sldId id="279" r:id="rId21"/>
    <p:sldId id="280" r:id="rId22"/>
    <p:sldId id="281" r:id="rId23"/>
    <p:sldId id="282" r:id="rId24"/>
    <p:sldId id="273" r:id="rId25"/>
  </p:sldIdLst>
  <p:sldSz cx="11704638" cy="6584950"/>
  <p:notesSz cx="6858000" cy="9144000"/>
  <p:defaultTextStyle>
    <a:defPPr>
      <a:defRPr lang="zh-TW"/>
    </a:defPPr>
    <a:lvl1pPr marL="0" algn="l" defTabSz="117044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5223" algn="l" defTabSz="117044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0445" algn="l" defTabSz="117044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5669" algn="l" defTabSz="117044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0891" algn="l" defTabSz="117044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6114" algn="l" defTabSz="117044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1336" algn="l" defTabSz="117044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6558" algn="l" defTabSz="117044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1781" algn="l" defTabSz="117044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14"/>
    <a:srgbClr val="FF7F1E"/>
    <a:srgbClr val="E06E17"/>
    <a:srgbClr val="860000"/>
    <a:srgbClr val="E18A02"/>
    <a:srgbClr val="6DD9FF"/>
    <a:srgbClr val="C5F0FF"/>
    <a:srgbClr val="79DCFF"/>
    <a:srgbClr val="1884BF"/>
    <a:srgbClr val="125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8" autoAdjust="0"/>
    <p:restoredTop sz="96000" autoAdjust="0"/>
  </p:normalViewPr>
  <p:slideViewPr>
    <p:cSldViewPr>
      <p:cViewPr varScale="1">
        <p:scale>
          <a:sx n="103" d="100"/>
          <a:sy n="103" d="100"/>
        </p:scale>
        <p:origin x="138" y="126"/>
      </p:cViewPr>
      <p:guideLst>
        <p:guide orient="horz" pos="2074"/>
        <p:guide pos="3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72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02087-3D44-4032-B4A5-0252A2E0422C}" type="datetimeFigureOut">
              <a:rPr lang="zh-TW" altLang="en-US" smtClean="0"/>
              <a:pPr/>
              <a:t>2024/8/9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FF452-17F1-447B-875E-86DEEDA265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574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7F4D3-CD3B-45DA-A857-E82C4CD18B1F}" type="datetimeFigureOut">
              <a:rPr lang="zh-TW" altLang="en-US" smtClean="0"/>
              <a:pPr/>
              <a:t>2024/8/9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807D-213C-4B5B-8E23-5BBD5104D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65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04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5223" algn="l" defTabSz="11704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0445" algn="l" defTabSz="11704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5669" algn="l" defTabSz="11704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0891" algn="l" defTabSz="11704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26114" algn="l" defTabSz="11704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1336" algn="l" defTabSz="11704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96558" algn="l" defTabSz="11704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1781" algn="l" defTabSz="11704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69" y="-40816"/>
            <a:ext cx="11755576" cy="666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13"/>
          <p:cNvCxnSpPr>
            <a:cxnSpLocks noChangeShapeType="1"/>
          </p:cNvCxnSpPr>
          <p:nvPr userDrawn="1"/>
        </p:nvCxnSpPr>
        <p:spPr bwMode="auto">
          <a:xfrm flipV="1">
            <a:off x="2223939" y="3670851"/>
            <a:ext cx="7256760" cy="1433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群組 9"/>
          <p:cNvGrpSpPr/>
          <p:nvPr/>
        </p:nvGrpSpPr>
        <p:grpSpPr>
          <a:xfrm>
            <a:off x="4520171" y="988219"/>
            <a:ext cx="2664296" cy="2297594"/>
            <a:chOff x="4462463" y="1487488"/>
            <a:chExt cx="2779713" cy="2397125"/>
          </a:xfrm>
        </p:grpSpPr>
        <p:sp>
          <p:nvSpPr>
            <p:cNvPr id="12" name="六边形 8"/>
            <p:cNvSpPr>
              <a:spLocks noChangeArrowheads="1"/>
            </p:cNvSpPr>
            <p:nvPr/>
          </p:nvSpPr>
          <p:spPr bwMode="auto">
            <a:xfrm>
              <a:off x="4462463" y="1487488"/>
              <a:ext cx="2779713" cy="2397125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endParaRPr>
            </a:p>
          </p:txBody>
        </p:sp>
        <p:sp>
          <p:nvSpPr>
            <p:cNvPr id="13" name="六边形 11"/>
            <p:cNvSpPr>
              <a:spLocks noChangeArrowheads="1"/>
            </p:cNvSpPr>
            <p:nvPr/>
          </p:nvSpPr>
          <p:spPr bwMode="auto">
            <a:xfrm>
              <a:off x="4580732" y="1589088"/>
              <a:ext cx="2543175" cy="2193925"/>
            </a:xfrm>
            <a:prstGeom prst="hexagon">
              <a:avLst>
                <a:gd name="adj" fmla="val 24982"/>
                <a:gd name="vf" fmla="val 11547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-120"/>
              </a:endParaRPr>
            </a:p>
          </p:txBody>
        </p:sp>
      </p:grpSp>
      <p:sp>
        <p:nvSpPr>
          <p:cNvPr id="18" name="標題 3"/>
          <p:cNvSpPr>
            <a:spLocks noGrp="1"/>
          </p:cNvSpPr>
          <p:nvPr>
            <p:ph type="ctrTitle"/>
          </p:nvPr>
        </p:nvSpPr>
        <p:spPr>
          <a:xfrm>
            <a:off x="274291" y="3753186"/>
            <a:ext cx="11156061" cy="1411497"/>
          </a:xfrm>
        </p:spPr>
        <p:txBody>
          <a:bodyPr>
            <a:normAutofit/>
          </a:bodyPr>
          <a:lstStyle>
            <a:lvl1pPr>
              <a:defRPr sz="600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9" name="副標題 4"/>
          <p:cNvSpPr>
            <a:spLocks noGrp="1"/>
          </p:cNvSpPr>
          <p:nvPr>
            <p:ph type="subTitle" idx="1" hasCustomPrompt="1"/>
          </p:nvPr>
        </p:nvSpPr>
        <p:spPr>
          <a:xfrm>
            <a:off x="1755698" y="4956523"/>
            <a:ext cx="8193247" cy="640208"/>
          </a:xfrm>
        </p:spPr>
        <p:txBody>
          <a:bodyPr anchor="ctr">
            <a:normAutofit/>
          </a:bodyPr>
          <a:lstStyle>
            <a:lvl1pPr marL="0" algn="ctr">
              <a:spcBef>
                <a:spcPts val="640"/>
              </a:spcBef>
              <a:buNone/>
              <a:defRPr sz="28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  <a:endParaRPr lang="en-US" altLang="zh-TW" dirty="0"/>
          </a:p>
        </p:txBody>
      </p:sp>
      <p:pic>
        <p:nvPicPr>
          <p:cNvPr id="20" name="Google Shape;22;p3">
            <a:extLst>
              <a:ext uri="{FF2B5EF4-FFF2-40B4-BE49-F238E27FC236}">
                <a16:creationId xmlns:a16="http://schemas.microsoft.com/office/drawing/2014/main" id="{20CFF36A-5AB1-D547-B42A-17A60B85C7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100791" y="5884763"/>
            <a:ext cx="1420062" cy="5360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2EA13741-1AE2-AD4E-ABAA-77B6C993004B}"/>
              </a:ext>
            </a:extLst>
          </p:cNvPr>
          <p:cNvSpPr txBox="1"/>
          <p:nvPr userDrawn="1"/>
        </p:nvSpPr>
        <p:spPr>
          <a:xfrm>
            <a:off x="10984558" y="629706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A84773B-0385-3546-9C39-0191AABE8BCB}" type="slidenum">
              <a:rPr kumimoji="1" lang="zh-TW" altLang="en-US" sz="1400" smtClean="0">
                <a:solidFill>
                  <a:schemeClr val="bg1"/>
                </a:solidFill>
                <a:latin typeface="+mj-ea"/>
                <a:ea typeface="+mj-ea"/>
              </a:rPr>
              <a:pPr algn="r"/>
              <a:t>‹#›</a:t>
            </a:fld>
            <a:endParaRPr kumimoji="1" lang="zh-TW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內容版面配置區 3"/>
          <p:cNvSpPr>
            <a:spLocks noGrp="1"/>
          </p:cNvSpPr>
          <p:nvPr>
            <p:ph sz="half" idx="2"/>
          </p:nvPr>
        </p:nvSpPr>
        <p:spPr>
          <a:xfrm>
            <a:off x="5949858" y="1371856"/>
            <a:ext cx="5169548" cy="48554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sz="half" idx="10"/>
          </p:nvPr>
        </p:nvSpPr>
        <p:spPr>
          <a:xfrm>
            <a:off x="585232" y="1371856"/>
            <a:ext cx="5169548" cy="48554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5667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49858" y="2068339"/>
            <a:ext cx="5169548" cy="415080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sz="half" idx="10"/>
          </p:nvPr>
        </p:nvSpPr>
        <p:spPr>
          <a:xfrm>
            <a:off x="585232" y="2068339"/>
            <a:ext cx="5169548" cy="415080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" name="文字版面配置區 9"/>
          <p:cNvSpPr>
            <a:spLocks noGrp="1"/>
          </p:cNvSpPr>
          <p:nvPr>
            <p:ph type="body" sz="quarter" idx="21"/>
          </p:nvPr>
        </p:nvSpPr>
        <p:spPr>
          <a:xfrm>
            <a:off x="595313" y="1371856"/>
            <a:ext cx="5184775" cy="503684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14" name="文字版面配置區 9"/>
          <p:cNvSpPr>
            <a:spLocks noGrp="1"/>
          </p:cNvSpPr>
          <p:nvPr>
            <p:ph type="body" sz="quarter" idx="22"/>
          </p:nvPr>
        </p:nvSpPr>
        <p:spPr>
          <a:xfrm>
            <a:off x="5924327" y="1371856"/>
            <a:ext cx="5184775" cy="503684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585232" y="268138"/>
            <a:ext cx="10534174" cy="72008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7" name="文字版面配置區 6"/>
          <p:cNvSpPr>
            <a:spLocks noGrp="1"/>
          </p:cNvSpPr>
          <p:nvPr>
            <p:ph type="body" sz="quarter" idx="21"/>
          </p:nvPr>
        </p:nvSpPr>
        <p:spPr>
          <a:xfrm>
            <a:off x="585788" y="5020667"/>
            <a:ext cx="5168900" cy="544513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5222" indent="0" algn="ctr">
              <a:buNone/>
              <a:defRPr/>
            </a:lvl2pPr>
            <a:lvl3pPr marL="1170445" indent="0" algn="ctr">
              <a:buNone/>
              <a:defRPr/>
            </a:lvl3pPr>
            <a:lvl4pPr marL="1755667" indent="0" algn="ctr">
              <a:buNone/>
              <a:defRPr/>
            </a:lvl4pPr>
            <a:lvl5pPr marL="2340890" indent="0" algn="ctr">
              <a:buNone/>
              <a:defRPr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20" name="文字版面配置區 6"/>
          <p:cNvSpPr>
            <a:spLocks noGrp="1"/>
          </p:cNvSpPr>
          <p:nvPr>
            <p:ph type="body" sz="quarter" idx="24"/>
          </p:nvPr>
        </p:nvSpPr>
        <p:spPr>
          <a:xfrm>
            <a:off x="5950506" y="5020667"/>
            <a:ext cx="5168900" cy="544513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5222" indent="0" algn="ctr">
              <a:buNone/>
              <a:defRPr/>
            </a:lvl2pPr>
            <a:lvl3pPr marL="1170445" indent="0" algn="ctr">
              <a:buNone/>
              <a:defRPr/>
            </a:lvl3pPr>
            <a:lvl4pPr marL="1755667" indent="0" algn="ctr">
              <a:buNone/>
              <a:defRPr/>
            </a:lvl4pPr>
            <a:lvl5pPr marL="2340890" indent="0" algn="ctr">
              <a:buNone/>
              <a:defRPr/>
            </a:lvl5pPr>
          </a:lstStyle>
          <a:p>
            <a:pPr lvl="0"/>
            <a:r>
              <a:rPr kumimoji="1" lang="zh-TW" altLang="en-US" dirty="0"/>
              <a:t>按一下以編輯母片</a:t>
            </a:r>
            <a:r>
              <a:rPr kumimoji="1" lang="zh-TW" altLang="en-US"/>
              <a:t>文字樣式</a:t>
            </a:r>
            <a:endParaRPr kumimoji="1" lang="zh-TW" altLang="en-US" dirty="0"/>
          </a:p>
        </p:txBody>
      </p:sp>
      <p:sp>
        <p:nvSpPr>
          <p:cNvPr id="24" name="文字版面配置區 3"/>
          <p:cNvSpPr>
            <a:spLocks noGrp="1"/>
          </p:cNvSpPr>
          <p:nvPr>
            <p:ph type="body" sz="half" idx="16"/>
          </p:nvPr>
        </p:nvSpPr>
        <p:spPr>
          <a:xfrm>
            <a:off x="585140" y="5687509"/>
            <a:ext cx="5169548" cy="531633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2300"/>
            </a:lvl1pPr>
            <a:lvl2pPr marL="585223" indent="0">
              <a:buNone/>
              <a:defRPr sz="1500"/>
            </a:lvl2pPr>
            <a:lvl3pPr marL="1170445" indent="0">
              <a:buNone/>
              <a:defRPr sz="1300"/>
            </a:lvl3pPr>
            <a:lvl4pPr marL="1755669" indent="0">
              <a:buNone/>
              <a:defRPr sz="1200"/>
            </a:lvl4pPr>
            <a:lvl5pPr marL="2340891" indent="0">
              <a:buNone/>
              <a:defRPr sz="1200"/>
            </a:lvl5pPr>
            <a:lvl6pPr marL="2926114" indent="0">
              <a:buNone/>
              <a:defRPr sz="1200"/>
            </a:lvl6pPr>
            <a:lvl7pPr marL="3511336" indent="0">
              <a:buNone/>
              <a:defRPr sz="1200"/>
            </a:lvl7pPr>
            <a:lvl8pPr marL="4096558" indent="0">
              <a:buNone/>
              <a:defRPr sz="1200"/>
            </a:lvl8pPr>
            <a:lvl9pPr marL="4681781" indent="0">
              <a:buNone/>
              <a:defRPr sz="12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25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5949858" y="5687509"/>
            <a:ext cx="5169548" cy="531633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2300"/>
            </a:lvl1pPr>
            <a:lvl2pPr marL="585223" indent="0">
              <a:buNone/>
              <a:defRPr sz="1500"/>
            </a:lvl2pPr>
            <a:lvl3pPr marL="1170445" indent="0">
              <a:buNone/>
              <a:defRPr sz="1300"/>
            </a:lvl3pPr>
            <a:lvl4pPr marL="1755669" indent="0">
              <a:buNone/>
              <a:defRPr sz="1200"/>
            </a:lvl4pPr>
            <a:lvl5pPr marL="2340891" indent="0">
              <a:buNone/>
              <a:defRPr sz="1200"/>
            </a:lvl5pPr>
            <a:lvl6pPr marL="2926114" indent="0">
              <a:buNone/>
              <a:defRPr sz="1200"/>
            </a:lvl6pPr>
            <a:lvl7pPr marL="3511336" indent="0">
              <a:buNone/>
              <a:defRPr sz="1200"/>
            </a:lvl7pPr>
            <a:lvl8pPr marL="4096558" indent="0">
              <a:buNone/>
              <a:defRPr sz="1200"/>
            </a:lvl8pPr>
            <a:lvl9pPr marL="4681781" indent="0">
              <a:buNone/>
              <a:defRPr sz="12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29" name="內容版面配置區 2"/>
          <p:cNvSpPr>
            <a:spLocks noGrp="1"/>
          </p:cNvSpPr>
          <p:nvPr>
            <p:ph sz="half" idx="10"/>
          </p:nvPr>
        </p:nvSpPr>
        <p:spPr>
          <a:xfrm>
            <a:off x="585232" y="1371856"/>
            <a:ext cx="5169548" cy="35130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30" name="內容版面配置區 2"/>
          <p:cNvSpPr>
            <a:spLocks noGrp="1"/>
          </p:cNvSpPr>
          <p:nvPr>
            <p:ph sz="half" idx="23"/>
          </p:nvPr>
        </p:nvSpPr>
        <p:spPr>
          <a:xfrm>
            <a:off x="5949858" y="1371856"/>
            <a:ext cx="5169548" cy="35130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5232" y="268140"/>
            <a:ext cx="10534174" cy="720080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sz="half" idx="10"/>
          </p:nvPr>
        </p:nvSpPr>
        <p:spPr>
          <a:xfrm>
            <a:off x="585232" y="1363649"/>
            <a:ext cx="3106847" cy="48554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sz="half" idx="19"/>
          </p:nvPr>
        </p:nvSpPr>
        <p:spPr>
          <a:xfrm>
            <a:off x="3908103" y="1363649"/>
            <a:ext cx="7211303" cy="48554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22424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5232" y="268140"/>
            <a:ext cx="10534174" cy="720080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58" name="內容版面配置區 2"/>
          <p:cNvSpPr>
            <a:spLocks noGrp="1"/>
          </p:cNvSpPr>
          <p:nvPr>
            <p:ph sz="half" idx="19"/>
          </p:nvPr>
        </p:nvSpPr>
        <p:spPr>
          <a:xfrm>
            <a:off x="585232" y="1363649"/>
            <a:ext cx="7211303" cy="48554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9" name="內容版面配置區 2"/>
          <p:cNvSpPr>
            <a:spLocks noGrp="1"/>
          </p:cNvSpPr>
          <p:nvPr>
            <p:ph sz="half" idx="10"/>
          </p:nvPr>
        </p:nvSpPr>
        <p:spPr>
          <a:xfrm>
            <a:off x="8012559" y="1363649"/>
            <a:ext cx="3106847" cy="48554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63386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5232" y="268140"/>
            <a:ext cx="10534174" cy="720080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9" name="內容版面配置區 3"/>
          <p:cNvSpPr>
            <a:spLocks noGrp="1"/>
          </p:cNvSpPr>
          <p:nvPr>
            <p:ph sz="half" idx="2"/>
          </p:nvPr>
        </p:nvSpPr>
        <p:spPr>
          <a:xfrm>
            <a:off x="4124127" y="1363649"/>
            <a:ext cx="6995279" cy="387304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sz="half" idx="11"/>
          </p:nvPr>
        </p:nvSpPr>
        <p:spPr>
          <a:xfrm>
            <a:off x="585232" y="1363649"/>
            <a:ext cx="3322871" cy="387304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16"/>
          </p:nvPr>
        </p:nvSpPr>
        <p:spPr>
          <a:xfrm>
            <a:off x="595734" y="5524723"/>
            <a:ext cx="10523671" cy="696483"/>
          </a:xfrm>
        </p:spPr>
        <p:txBody>
          <a:bodyPr anchor="ctr">
            <a:normAutofit/>
          </a:bodyPr>
          <a:lstStyle>
            <a:lvl1pPr marL="0" indent="0" algn="l">
              <a:buFont typeface="Arial" charset="0"/>
              <a:buNone/>
              <a:defRPr sz="2800" b="1"/>
            </a:lvl1pPr>
            <a:lvl2pPr marL="585223" indent="0">
              <a:buNone/>
              <a:defRPr sz="1500"/>
            </a:lvl2pPr>
            <a:lvl3pPr marL="1170445" indent="0">
              <a:buNone/>
              <a:defRPr sz="1300"/>
            </a:lvl3pPr>
            <a:lvl4pPr marL="1755669" indent="0">
              <a:buNone/>
              <a:defRPr sz="1200"/>
            </a:lvl4pPr>
            <a:lvl5pPr marL="2340891" indent="0">
              <a:buNone/>
              <a:defRPr sz="1200"/>
            </a:lvl5pPr>
            <a:lvl6pPr marL="2926114" indent="0">
              <a:buNone/>
              <a:defRPr sz="1200"/>
            </a:lvl6pPr>
            <a:lvl7pPr marL="3511336" indent="0">
              <a:buNone/>
              <a:defRPr sz="1200"/>
            </a:lvl7pPr>
            <a:lvl8pPr marL="4096558" indent="0">
              <a:buNone/>
              <a:defRPr sz="1200"/>
            </a:lvl8pPr>
            <a:lvl9pPr marL="4681781" indent="0">
              <a:buNone/>
              <a:defRPr sz="12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0958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5232" y="268140"/>
            <a:ext cx="10534174" cy="720080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9" name="內容版面配置區 3"/>
          <p:cNvSpPr>
            <a:spLocks noGrp="1"/>
          </p:cNvSpPr>
          <p:nvPr>
            <p:ph sz="half" idx="2"/>
          </p:nvPr>
        </p:nvSpPr>
        <p:spPr>
          <a:xfrm>
            <a:off x="585232" y="1363649"/>
            <a:ext cx="6995279" cy="387304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sz="half" idx="11"/>
          </p:nvPr>
        </p:nvSpPr>
        <p:spPr>
          <a:xfrm>
            <a:off x="7796535" y="1363649"/>
            <a:ext cx="3322871" cy="387304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6" name="文字版面配置區 3"/>
          <p:cNvSpPr>
            <a:spLocks noGrp="1"/>
          </p:cNvSpPr>
          <p:nvPr>
            <p:ph type="body" sz="half" idx="16"/>
          </p:nvPr>
        </p:nvSpPr>
        <p:spPr>
          <a:xfrm>
            <a:off x="595734" y="5524723"/>
            <a:ext cx="10523671" cy="696483"/>
          </a:xfrm>
        </p:spPr>
        <p:txBody>
          <a:bodyPr anchor="ctr">
            <a:normAutofit/>
          </a:bodyPr>
          <a:lstStyle>
            <a:lvl1pPr marL="0" indent="0" algn="l">
              <a:buFont typeface="Arial" charset="0"/>
              <a:buNone/>
              <a:defRPr sz="2800" b="1"/>
            </a:lvl1pPr>
            <a:lvl2pPr marL="585223" indent="0">
              <a:buNone/>
              <a:defRPr sz="1500"/>
            </a:lvl2pPr>
            <a:lvl3pPr marL="1170445" indent="0">
              <a:buNone/>
              <a:defRPr sz="1300"/>
            </a:lvl3pPr>
            <a:lvl4pPr marL="1755669" indent="0">
              <a:buNone/>
              <a:defRPr sz="1200"/>
            </a:lvl4pPr>
            <a:lvl5pPr marL="2340891" indent="0">
              <a:buNone/>
              <a:defRPr sz="1200"/>
            </a:lvl5pPr>
            <a:lvl6pPr marL="2926114" indent="0">
              <a:buNone/>
              <a:defRPr sz="1200"/>
            </a:lvl6pPr>
            <a:lvl7pPr marL="3511336" indent="0">
              <a:buNone/>
              <a:defRPr sz="1200"/>
            </a:lvl7pPr>
            <a:lvl8pPr marL="4096558" indent="0">
              <a:buNone/>
              <a:defRPr sz="1200"/>
            </a:lvl8pPr>
            <a:lvl9pPr marL="4681781" indent="0">
              <a:buNone/>
              <a:defRPr sz="12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098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內文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69" y="-40816"/>
            <a:ext cx="11755576" cy="666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5232" y="2606132"/>
            <a:ext cx="10534174" cy="902367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副標題 4"/>
          <p:cNvSpPr>
            <a:spLocks noGrp="1"/>
          </p:cNvSpPr>
          <p:nvPr>
            <p:ph type="subTitle" idx="1" hasCustomPrompt="1"/>
          </p:nvPr>
        </p:nvSpPr>
        <p:spPr>
          <a:xfrm>
            <a:off x="1755698" y="3868539"/>
            <a:ext cx="8193247" cy="640208"/>
          </a:xfrm>
        </p:spPr>
        <p:txBody>
          <a:bodyPr anchor="ctr">
            <a:normAutofit/>
          </a:bodyPr>
          <a:lstStyle>
            <a:lvl1pPr marL="0" algn="ctr">
              <a:spcBef>
                <a:spcPts val="640"/>
              </a:spcBef>
              <a:buNone/>
              <a:defRPr sz="28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  <a:endParaRPr lang="en-US" altLang="zh-TW" dirty="0"/>
          </a:p>
        </p:txBody>
      </p:sp>
      <p:pic>
        <p:nvPicPr>
          <p:cNvPr id="7" name="Google Shape;22;p3">
            <a:extLst>
              <a:ext uri="{FF2B5EF4-FFF2-40B4-BE49-F238E27FC236}">
                <a16:creationId xmlns:a16="http://schemas.microsoft.com/office/drawing/2014/main" id="{7BABD006-010C-1D42-8844-9BE85149021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100791" y="5884763"/>
            <a:ext cx="1420062" cy="5360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7D497D1-E797-DD40-98CB-943B9289DE6D}"/>
              </a:ext>
            </a:extLst>
          </p:cNvPr>
          <p:cNvSpPr txBox="1"/>
          <p:nvPr userDrawn="1"/>
        </p:nvSpPr>
        <p:spPr>
          <a:xfrm>
            <a:off x="10984558" y="629706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A84773B-0385-3546-9C39-0191AABE8BCB}" type="slidenum">
              <a:rPr kumimoji="1" lang="zh-TW" altLang="en-US" sz="1400" smtClean="0">
                <a:solidFill>
                  <a:schemeClr val="bg1"/>
                </a:solidFill>
                <a:latin typeface="+mj-ea"/>
                <a:ea typeface="+mj-ea"/>
              </a:rPr>
              <a:pPr algn="r"/>
              <a:t>‹#›</a:t>
            </a:fld>
            <a:endParaRPr kumimoji="1" lang="zh-TW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69" y="-40816"/>
            <a:ext cx="11755576" cy="666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5232" y="2841292"/>
            <a:ext cx="10534174" cy="902367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9" name="Google Shape;22;p3">
            <a:extLst>
              <a:ext uri="{FF2B5EF4-FFF2-40B4-BE49-F238E27FC236}">
                <a16:creationId xmlns:a16="http://schemas.microsoft.com/office/drawing/2014/main" id="{22113B48-FE6E-3641-8BD3-32D76A76B5D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100791" y="5884763"/>
            <a:ext cx="1420062" cy="5360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F7338C58-C786-EE46-B163-37659EA4604C}"/>
              </a:ext>
            </a:extLst>
          </p:cNvPr>
          <p:cNvSpPr txBox="1"/>
          <p:nvPr userDrawn="1"/>
        </p:nvSpPr>
        <p:spPr>
          <a:xfrm>
            <a:off x="10984558" y="629706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A84773B-0385-3546-9C39-0191AABE8BCB}" type="slidenum">
              <a:rPr kumimoji="1" lang="zh-TW" altLang="en-US" sz="1400" smtClean="0">
                <a:solidFill>
                  <a:schemeClr val="bg1"/>
                </a:solidFill>
                <a:latin typeface="+mj-ea"/>
                <a:ea typeface="+mj-ea"/>
              </a:rPr>
              <a:pPr algn="r"/>
              <a:t>‹#›</a:t>
            </a:fld>
            <a:endParaRPr kumimoji="1" lang="zh-TW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5451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0"/>
            <a:ext cx="11704638" cy="1636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流程图: 手动输入 4"/>
          <p:cNvSpPr>
            <a:spLocks noChangeArrowheads="1"/>
          </p:cNvSpPr>
          <p:nvPr userDrawn="1"/>
        </p:nvSpPr>
        <p:spPr bwMode="auto">
          <a:xfrm rot="5400000">
            <a:off x="-1355726" y="1355727"/>
            <a:ext cx="6584951" cy="3873500"/>
          </a:xfrm>
          <a:prstGeom prst="flowChartManualIn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图片 9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395935" y="0"/>
            <a:ext cx="293846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版面配置區 17"/>
          <p:cNvSpPr>
            <a:spLocks noGrp="1"/>
          </p:cNvSpPr>
          <p:nvPr>
            <p:ph type="body" sz="quarter" idx="10" hasCustomPrompt="1"/>
          </p:nvPr>
        </p:nvSpPr>
        <p:spPr>
          <a:xfrm>
            <a:off x="10542" y="2355900"/>
            <a:ext cx="2592190" cy="129661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7200" b="1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585222" indent="0" algn="ctr">
              <a:buFontTx/>
              <a:buNone/>
              <a:defRPr/>
            </a:lvl2pPr>
            <a:lvl3pPr marL="1170445" indent="0" algn="ctr">
              <a:buFontTx/>
              <a:buNone/>
              <a:defRPr/>
            </a:lvl3pPr>
            <a:lvl4pPr marL="1755667" indent="0" algn="ctr">
              <a:buFontTx/>
              <a:buNone/>
              <a:defRPr/>
            </a:lvl4pPr>
            <a:lvl5pPr marL="2340890" indent="0" algn="ctr">
              <a:buFontTx/>
              <a:buNone/>
              <a:defRPr/>
            </a:lvl5pPr>
          </a:lstStyle>
          <a:p>
            <a:pPr lvl="0"/>
            <a:r>
              <a:rPr kumimoji="1" lang="zh-TW" altLang="en-US" dirty="0"/>
              <a:t>大綱</a:t>
            </a:r>
            <a:endParaRPr kumimoji="1" lang="zh-TW" altLang="x-none" dirty="0"/>
          </a:p>
        </p:txBody>
      </p:sp>
      <p:sp>
        <p:nvSpPr>
          <p:cNvPr id="19" name="文字版面配置區 17"/>
          <p:cNvSpPr>
            <a:spLocks noGrp="1"/>
          </p:cNvSpPr>
          <p:nvPr>
            <p:ph type="body" sz="quarter" idx="11" hasCustomPrompt="1"/>
          </p:nvPr>
        </p:nvSpPr>
        <p:spPr>
          <a:xfrm>
            <a:off x="-421555" y="3436491"/>
            <a:ext cx="3456384" cy="79208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585222" indent="0" algn="ctr">
              <a:buFontTx/>
              <a:buNone/>
              <a:defRPr/>
            </a:lvl2pPr>
            <a:lvl3pPr marL="1170445" indent="0" algn="ctr">
              <a:buFontTx/>
              <a:buNone/>
              <a:defRPr/>
            </a:lvl3pPr>
            <a:lvl4pPr marL="1755667" indent="0" algn="ctr">
              <a:buFontTx/>
              <a:buNone/>
              <a:defRPr/>
            </a:lvl4pPr>
            <a:lvl5pPr marL="2340890" indent="0" algn="ctr">
              <a:buFontTx/>
              <a:buNone/>
              <a:defRPr/>
            </a:lvl5pPr>
          </a:lstStyle>
          <a:p>
            <a:pPr lvl="0"/>
            <a:r>
              <a:rPr kumimoji="1" lang="en-US" altLang="zh-TW" dirty="0"/>
              <a:t>Agenda</a:t>
            </a:r>
            <a:endParaRPr kumimoji="1" lang="zh-TW" altLang="x-none" dirty="0"/>
          </a:p>
        </p:txBody>
      </p:sp>
      <p:sp>
        <p:nvSpPr>
          <p:cNvPr id="21" name="文字版面配置區 20"/>
          <p:cNvSpPr>
            <a:spLocks noGrp="1"/>
          </p:cNvSpPr>
          <p:nvPr>
            <p:ph type="body" sz="quarter" idx="12" hasCustomPrompt="1"/>
          </p:nvPr>
        </p:nvSpPr>
        <p:spPr>
          <a:xfrm>
            <a:off x="5852319" y="844203"/>
            <a:ext cx="5040560" cy="4896544"/>
          </a:xfrm>
        </p:spPr>
        <p:txBody>
          <a:bodyPr anchor="ctr">
            <a:noAutofit/>
          </a:bodyPr>
          <a:lstStyle>
            <a:lvl1pPr marL="457200" indent="-457200" algn="l">
              <a:lnSpc>
                <a:spcPct val="150000"/>
              </a:lnSpc>
              <a:buFont typeface="+mj-lt"/>
              <a:buAutoNum type="arabicPeriod"/>
              <a:defRPr sz="3000" b="0">
                <a:solidFill>
                  <a:srgbClr val="E06E1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>
              <a:defRPr>
                <a:solidFill>
                  <a:srgbClr val="E06E1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</a:lstStyle>
          <a:p>
            <a:pPr lvl="0"/>
            <a:r>
              <a:rPr kumimoji="1" lang="zh-TW" altLang="en-US" dirty="0"/>
              <a:t>按此新增目錄</a:t>
            </a:r>
            <a:endParaRPr kumimoji="1" lang="en-US" altLang="zh-TW" dirty="0"/>
          </a:p>
          <a:p>
            <a:pPr lvl="1"/>
            <a:endParaRPr kumimoji="1" lang="zh-TW" altLang="x-none" dirty="0"/>
          </a:p>
        </p:txBody>
      </p:sp>
    </p:spTree>
    <p:extLst>
      <p:ext uri="{BB962C8B-B14F-4D97-AF65-F5344CB8AC3E}">
        <p14:creationId xmlns:p14="http://schemas.microsoft.com/office/powerpoint/2010/main" val="161567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5232" y="1371856"/>
            <a:ext cx="10534174" cy="4847286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─"/>
              <a:defRPr sz="1800"/>
            </a:lvl3pPr>
            <a:lvl4pPr>
              <a:defRPr sz="1800"/>
            </a:lvl4pPr>
            <a:lvl5pPr>
              <a:defRPr sz="1800"/>
            </a:lvl5pPr>
            <a:lvl6pPr>
              <a:buNone/>
              <a:defRPr/>
            </a:lvl6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zh-TW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4A197EE8-EC67-E240-9BAC-63CF4D97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32" y="268140"/>
            <a:ext cx="10534174" cy="720080"/>
          </a:xfrm>
        </p:spPr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2"/>
          </p:nvPr>
        </p:nvSpPr>
        <p:spPr>
          <a:xfrm>
            <a:off x="595735" y="2284363"/>
            <a:ext cx="10534174" cy="3936843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─"/>
              <a:defRPr sz="1800"/>
            </a:lvl3pPr>
            <a:lvl4pPr>
              <a:defRPr sz="1800"/>
            </a:lvl4pPr>
            <a:lvl5pPr>
              <a:defRPr sz="1800"/>
            </a:lvl5pPr>
            <a:lvl6pPr>
              <a:buNone/>
              <a:defRPr/>
            </a:lvl6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zh-TW" dirty="0"/>
          </a:p>
        </p:txBody>
      </p:sp>
      <p:sp>
        <p:nvSpPr>
          <p:cNvPr id="6" name="文字版面配置區 3"/>
          <p:cNvSpPr>
            <a:spLocks noGrp="1"/>
          </p:cNvSpPr>
          <p:nvPr>
            <p:ph type="body" sz="half" idx="16"/>
          </p:nvPr>
        </p:nvSpPr>
        <p:spPr>
          <a:xfrm>
            <a:off x="595734" y="1371856"/>
            <a:ext cx="10523671" cy="696483"/>
          </a:xfrm>
        </p:spPr>
        <p:txBody>
          <a:bodyPr anchor="ctr">
            <a:normAutofit/>
          </a:bodyPr>
          <a:lstStyle>
            <a:lvl1pPr marL="0" indent="0" algn="l">
              <a:buFont typeface="Arial" charset="0"/>
              <a:buNone/>
              <a:defRPr sz="2800" b="1"/>
            </a:lvl1pPr>
            <a:lvl2pPr marL="585223" indent="0">
              <a:buNone/>
              <a:defRPr sz="1500"/>
            </a:lvl2pPr>
            <a:lvl3pPr marL="1170445" indent="0">
              <a:buNone/>
              <a:defRPr sz="1300"/>
            </a:lvl3pPr>
            <a:lvl4pPr marL="1755669" indent="0">
              <a:buNone/>
              <a:defRPr sz="1200"/>
            </a:lvl4pPr>
            <a:lvl5pPr marL="2340891" indent="0">
              <a:buNone/>
              <a:defRPr sz="1200"/>
            </a:lvl5pPr>
            <a:lvl6pPr marL="2926114" indent="0">
              <a:buNone/>
              <a:defRPr sz="1200"/>
            </a:lvl6pPr>
            <a:lvl7pPr marL="3511336" indent="0">
              <a:buNone/>
              <a:defRPr sz="1200"/>
            </a:lvl7pPr>
            <a:lvl8pPr marL="4096558" indent="0">
              <a:buNone/>
              <a:defRPr sz="1200"/>
            </a:lvl8pPr>
            <a:lvl9pPr marL="4681781" indent="0">
              <a:buNone/>
              <a:defRPr sz="12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3939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5232" y="268140"/>
            <a:ext cx="10534174" cy="720080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5232" y="1371856"/>
            <a:ext cx="10534174" cy="3936843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─"/>
              <a:defRPr sz="1800"/>
            </a:lvl3pPr>
            <a:lvl4pPr>
              <a:defRPr sz="1800"/>
            </a:lvl4pPr>
            <a:lvl5pPr>
              <a:defRPr sz="1800"/>
            </a:lvl5pPr>
            <a:lvl6pPr>
              <a:buNone/>
              <a:defRPr/>
            </a:lvl6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zh-TW" dirty="0"/>
          </a:p>
        </p:txBody>
      </p:sp>
      <p:sp>
        <p:nvSpPr>
          <p:cNvPr id="6" name="文字版面配置區 3"/>
          <p:cNvSpPr>
            <a:spLocks noGrp="1"/>
          </p:cNvSpPr>
          <p:nvPr>
            <p:ph type="body" sz="half" idx="16"/>
          </p:nvPr>
        </p:nvSpPr>
        <p:spPr>
          <a:xfrm>
            <a:off x="595734" y="5524723"/>
            <a:ext cx="10523671" cy="696483"/>
          </a:xfrm>
        </p:spPr>
        <p:txBody>
          <a:bodyPr anchor="ctr">
            <a:normAutofit/>
          </a:bodyPr>
          <a:lstStyle>
            <a:lvl1pPr marL="0" indent="0" algn="l">
              <a:buFont typeface="Arial" charset="0"/>
              <a:buNone/>
              <a:defRPr sz="2800" b="1"/>
            </a:lvl1pPr>
            <a:lvl2pPr marL="585223" indent="0">
              <a:buNone/>
              <a:defRPr sz="1500"/>
            </a:lvl2pPr>
            <a:lvl3pPr marL="1170445" indent="0">
              <a:buNone/>
              <a:defRPr sz="1300"/>
            </a:lvl3pPr>
            <a:lvl4pPr marL="1755669" indent="0">
              <a:buNone/>
              <a:defRPr sz="1200"/>
            </a:lvl4pPr>
            <a:lvl5pPr marL="2340891" indent="0">
              <a:buNone/>
              <a:defRPr sz="1200"/>
            </a:lvl5pPr>
            <a:lvl6pPr marL="2926114" indent="0">
              <a:buNone/>
              <a:defRPr sz="1200"/>
            </a:lvl6pPr>
            <a:lvl7pPr marL="3511336" indent="0">
              <a:buNone/>
              <a:defRPr sz="1200"/>
            </a:lvl7pPr>
            <a:lvl8pPr marL="4096558" indent="0">
              <a:buNone/>
              <a:defRPr sz="1200"/>
            </a:lvl8pPr>
            <a:lvl9pPr marL="4681781" indent="0">
              <a:buNone/>
              <a:defRPr sz="12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36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5232" y="1371856"/>
            <a:ext cx="10534174" cy="2280659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─"/>
              <a:defRPr sz="1800"/>
            </a:lvl3pPr>
            <a:lvl4pPr>
              <a:defRPr sz="1800"/>
            </a:lvl4pPr>
            <a:lvl5pPr>
              <a:defRPr sz="1800"/>
            </a:lvl5pPr>
            <a:lvl6pPr>
              <a:buNone/>
              <a:defRPr/>
            </a:lvl6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zh-TW" dirty="0"/>
          </a:p>
        </p:txBody>
      </p:sp>
      <p:sp>
        <p:nvSpPr>
          <p:cNvPr id="5" name="內容版面配置區 2"/>
          <p:cNvSpPr>
            <a:spLocks noGrp="1"/>
          </p:cNvSpPr>
          <p:nvPr>
            <p:ph idx="13"/>
          </p:nvPr>
        </p:nvSpPr>
        <p:spPr>
          <a:xfrm>
            <a:off x="595735" y="3940547"/>
            <a:ext cx="10534174" cy="2280659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─"/>
              <a:defRPr sz="1800"/>
            </a:lvl3pPr>
            <a:lvl4pPr>
              <a:defRPr sz="1800"/>
            </a:lvl4pPr>
            <a:lvl5pPr>
              <a:defRPr sz="1800"/>
            </a:lvl5pPr>
            <a:lvl6pPr>
              <a:buNone/>
              <a:defRPr/>
            </a:lvl6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0090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10" name="內容版面配置區 3"/>
          <p:cNvSpPr>
            <a:spLocks noGrp="1"/>
          </p:cNvSpPr>
          <p:nvPr>
            <p:ph sz="half" idx="11"/>
          </p:nvPr>
        </p:nvSpPr>
        <p:spPr>
          <a:xfrm>
            <a:off x="5960361" y="3930276"/>
            <a:ext cx="5169548" cy="22888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sz="half" idx="12"/>
          </p:nvPr>
        </p:nvSpPr>
        <p:spPr>
          <a:xfrm>
            <a:off x="595735" y="3930276"/>
            <a:ext cx="5169548" cy="22888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內容版面配置區 3"/>
          <p:cNvSpPr>
            <a:spLocks noGrp="1"/>
          </p:cNvSpPr>
          <p:nvPr>
            <p:ph sz="half" idx="2"/>
          </p:nvPr>
        </p:nvSpPr>
        <p:spPr>
          <a:xfrm>
            <a:off x="5949858" y="1371856"/>
            <a:ext cx="5169548" cy="22888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4" name="內容版面配置區 2"/>
          <p:cNvSpPr>
            <a:spLocks noGrp="1"/>
          </p:cNvSpPr>
          <p:nvPr>
            <p:ph sz="half" idx="10"/>
          </p:nvPr>
        </p:nvSpPr>
        <p:spPr>
          <a:xfrm>
            <a:off x="585232" y="1371856"/>
            <a:ext cx="5169548" cy="22888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0011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/>
          <p:cNvPicPr>
            <a:picLocks noChangeAspect="1" noChangeArrowheads="1"/>
          </p:cNvPicPr>
          <p:nvPr userDrawn="1"/>
        </p:nvPicPr>
        <p:blipFill>
          <a:blip r:embed="rId19"/>
          <a:stretch>
            <a:fillRect/>
          </a:stretch>
        </p:blipFill>
        <p:spPr bwMode="auto">
          <a:xfrm>
            <a:off x="0" y="268140"/>
            <a:ext cx="11704638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85232" y="268140"/>
            <a:ext cx="10534174" cy="720080"/>
          </a:xfrm>
          <a:prstGeom prst="rect">
            <a:avLst/>
          </a:prstGeom>
        </p:spPr>
        <p:txBody>
          <a:bodyPr vert="horz" lIns="117045" tIns="58522" rIns="117045" bIns="58522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5232" y="1371856"/>
            <a:ext cx="10534174" cy="4847286"/>
          </a:xfrm>
          <a:prstGeom prst="rect">
            <a:avLst/>
          </a:prstGeom>
        </p:spPr>
        <p:txBody>
          <a:bodyPr vert="horz" lIns="117045" tIns="58522" rIns="117045" bIns="58522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9" name="Google Shape;10;p1">
            <a:extLst>
              <a:ext uri="{FF2B5EF4-FFF2-40B4-BE49-F238E27FC236}">
                <a16:creationId xmlns:a16="http://schemas.microsoft.com/office/drawing/2014/main" id="{199F3B31-FDB1-A84A-B448-D43A7C4550B9}"/>
              </a:ext>
            </a:extLst>
          </p:cNvPr>
          <p:cNvPicPr preferRelativeResize="0"/>
          <p:nvPr userDrawn="1"/>
        </p:nvPicPr>
        <p:blipFill rotWithShape="1">
          <a:blip r:embed="rId20">
            <a:alphaModFix/>
          </a:blip>
          <a:srcRect/>
          <a:stretch/>
        </p:blipFill>
        <p:spPr>
          <a:xfrm>
            <a:off x="10100791" y="5884763"/>
            <a:ext cx="1420062" cy="5360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B6D106B2-E0B4-154E-A3F0-1BE88C6E31B4}"/>
              </a:ext>
            </a:extLst>
          </p:cNvPr>
          <p:cNvSpPr txBox="1"/>
          <p:nvPr userDrawn="1"/>
        </p:nvSpPr>
        <p:spPr>
          <a:xfrm>
            <a:off x="10984558" y="629706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A84773B-0385-3546-9C39-0191AABE8BCB}" type="slidenum">
              <a:rPr kumimoji="1" lang="zh-TW" altLang="en-US" sz="140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pPr algn="r"/>
              <a:t>‹#›</a:t>
            </a:fld>
            <a:endParaRPr kumimoji="1"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7" r:id="rId3"/>
    <p:sldLayoutId id="2147483665" r:id="rId4"/>
    <p:sldLayoutId id="2147483650" r:id="rId5"/>
    <p:sldLayoutId id="2147483673" r:id="rId6"/>
    <p:sldLayoutId id="2147483674" r:id="rId7"/>
    <p:sldLayoutId id="2147483668" r:id="rId8"/>
    <p:sldLayoutId id="2147483669" r:id="rId9"/>
    <p:sldLayoutId id="2147483666" r:id="rId10"/>
    <p:sldLayoutId id="2147483652" r:id="rId11"/>
    <p:sldLayoutId id="2147483662" r:id="rId12"/>
    <p:sldLayoutId id="2147483670" r:id="rId13"/>
    <p:sldLayoutId id="2147483672" r:id="rId14"/>
    <p:sldLayoutId id="2147483671" r:id="rId15"/>
    <p:sldLayoutId id="2147483675" r:id="rId16"/>
    <p:sldLayoutId id="2147483654" r:id="rId17"/>
  </p:sldLayoutIdLst>
  <p:hf hdr="0" ftr="0" dt="0"/>
  <p:txStyles>
    <p:titleStyle>
      <a:lvl1pPr algn="ctr" defTabSz="1170445" rtl="0" eaLnBrk="1" latinLnBrk="0" hangingPunct="1">
        <a:spcBef>
          <a:spcPct val="0"/>
        </a:spcBef>
        <a:buNone/>
        <a:defRPr lang="zh-TW" altLang="en-US" sz="3200" b="1" kern="1200" dirty="0">
          <a:solidFill>
            <a:srgbClr val="FFFFFF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438917" indent="-438917" algn="l" defTabSz="1170445" rtl="0" eaLnBrk="1" latinLnBrk="0" hangingPunct="1">
        <a:spcBef>
          <a:spcPts val="1280"/>
        </a:spcBef>
        <a:buFont typeface="Wingdings" pitchFamily="2" charset="2"/>
        <a:buChar char="l"/>
        <a:defRPr lang="zh-TW" altLang="en-US" sz="2400" kern="1200" dirty="0" smtClean="0">
          <a:solidFill>
            <a:srgbClr val="53585E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950986" indent="-365764" algn="l" defTabSz="1170445" rtl="0" eaLnBrk="1" latinLnBrk="0" hangingPunct="1">
        <a:spcBef>
          <a:spcPts val="1280"/>
        </a:spcBef>
        <a:buFont typeface="Arial" pitchFamily="34" charset="0"/>
        <a:buChar char="•"/>
        <a:defRPr lang="zh-TW" altLang="en-US" sz="2400" kern="1200" dirty="0" smtClean="0">
          <a:solidFill>
            <a:srgbClr val="53585E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463057" indent="-292612" algn="l" defTabSz="1170445" rtl="0" eaLnBrk="1" latinLnBrk="0" hangingPunct="1">
        <a:spcBef>
          <a:spcPts val="1280"/>
        </a:spcBef>
        <a:buFont typeface="Arial" pitchFamily="34" charset="0"/>
        <a:buChar char="─"/>
        <a:defRPr lang="zh-TW" altLang="en-US" sz="1800" kern="1200" dirty="0" smtClean="0">
          <a:solidFill>
            <a:srgbClr val="53585E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2048279" indent="-292612" algn="l" defTabSz="1170445" rtl="0" eaLnBrk="1" latinLnBrk="0" hangingPunct="1">
        <a:spcBef>
          <a:spcPts val="1280"/>
        </a:spcBef>
        <a:buFont typeface="Arial" pitchFamily="34" charset="0"/>
        <a:buChar char="–"/>
        <a:defRPr lang="zh-TW" altLang="en-US" sz="1800" kern="1200" dirty="0" smtClean="0">
          <a:solidFill>
            <a:srgbClr val="53585E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633502" indent="-292612" algn="l" defTabSz="1170445" rtl="0" eaLnBrk="1" latinLnBrk="0" hangingPunct="1">
        <a:spcBef>
          <a:spcPts val="1280"/>
        </a:spcBef>
        <a:buFont typeface="Arial" pitchFamily="34" charset="0"/>
        <a:buChar char="›"/>
        <a:defRPr lang="zh-TW" altLang="en-US" sz="1800" kern="1200" dirty="0">
          <a:solidFill>
            <a:srgbClr val="53585E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3218726" indent="-292612" algn="l" defTabSz="117044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946" indent="-292612" algn="l" defTabSz="117044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70" indent="-292612" algn="l" defTabSz="117044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392" indent="-292612" algn="l" defTabSz="117044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170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23" algn="l" defTabSz="1170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45" algn="l" defTabSz="1170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69" algn="l" defTabSz="1170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891" algn="l" defTabSz="1170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114" algn="l" defTabSz="1170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336" algn="l" defTabSz="1170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558" algn="l" defTabSz="1170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781" algn="l" defTabSz="1170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t885.healthconn.com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fgp.leaderclinic.com.tw/NaNaWeb" TargetMode="External"/><Relationship Id="rId2" Type="http://schemas.openxmlformats.org/officeDocument/2006/relationships/hyperlink" Target="https://efgp.healthconn.com/NaNaWeb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hyperlink" Target="https://eportal.healthconn.com/#/sign/resetP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DAD43E-52FC-5440-8086-69127C0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EF(BPM)</a:t>
            </a:r>
            <a:r>
              <a:rPr kumimoji="1" lang="zh-TW" altLang="en-US" dirty="0"/>
              <a:t>使用教學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CB8C3A6-05CB-3242-8B49-08EC22DE0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/>
              <a:t>資訊部</a:t>
            </a:r>
          </a:p>
        </p:txBody>
      </p:sp>
    </p:spTree>
    <p:extLst>
      <p:ext uri="{BB962C8B-B14F-4D97-AF65-F5344CB8AC3E}">
        <p14:creationId xmlns:p14="http://schemas.microsoft.com/office/powerpoint/2010/main" val="311003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43" y="1633604"/>
            <a:ext cx="10460831" cy="4172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85232" y="1090489"/>
            <a:ext cx="10534174" cy="1625922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點選左方功能列「待辦事項」或右上方「   」列出待簽核表單並點選。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基本功能介紹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處理待辦事項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77618" y="3719996"/>
            <a:ext cx="7200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100791" y="1873188"/>
            <a:ext cx="306629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399" y="1132235"/>
            <a:ext cx="345484" cy="2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85232" y="1132235"/>
            <a:ext cx="10534174" cy="4847286"/>
          </a:xfrm>
        </p:spPr>
        <p:txBody>
          <a:bodyPr/>
          <a:lstStyle/>
          <a:p>
            <a:r>
              <a:rPr lang="zh-TW" altLang="en-US" dirty="0"/>
              <a:t>確認表單內容無誤後，即可點選「繼續派送」完成簽核。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基本功能介紹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處理待辦事項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919" y="1636291"/>
            <a:ext cx="6189796" cy="4867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2242494" y="1924323"/>
            <a:ext cx="29745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62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基本功能介紹</a:t>
            </a:r>
            <a:r>
              <a:rPr kumimoji="1"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處理待辦事項</a:t>
            </a:r>
            <a:r>
              <a:rPr kumimoji="1"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1"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/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585232" y="1060227"/>
            <a:ext cx="10534174" cy="4847286"/>
          </a:xfrm>
          <a:prstGeom prst="rect">
            <a:avLst/>
          </a:prstGeom>
        </p:spPr>
        <p:txBody>
          <a:bodyPr vert="horz" lIns="117045" tIns="58522" rIns="117045" bIns="58522" rtlCol="0">
            <a:normAutofit/>
          </a:bodyPr>
          <a:lstStyle>
            <a:lvl1pPr marL="438917" indent="-438917" algn="l" defTabSz="1170445" rtl="0" eaLnBrk="1" latinLnBrk="0" hangingPunct="1">
              <a:spcBef>
                <a:spcPts val="1280"/>
              </a:spcBef>
              <a:buFont typeface="Wingdings" pitchFamily="2" charset="2"/>
              <a:buChar char="l"/>
              <a:defRPr lang="zh-TW" altLang="en-US" sz="2400" kern="120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950986" indent="-365764" algn="l" defTabSz="1170445" rtl="0" eaLnBrk="1" latinLnBrk="0" hangingPunct="1">
              <a:spcBef>
                <a:spcPts val="1280"/>
              </a:spcBef>
              <a:buFont typeface="Arial" pitchFamily="34" charset="0"/>
              <a:buChar char="•"/>
              <a:defRPr lang="zh-TW" altLang="en-US" sz="2400" kern="120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463057" indent="-292612" algn="l" defTabSz="1170445" rtl="0" eaLnBrk="1" latinLnBrk="0" hangingPunct="1">
              <a:spcBef>
                <a:spcPts val="1280"/>
              </a:spcBef>
              <a:buFont typeface="Arial" pitchFamily="34" charset="0"/>
              <a:buChar char="─"/>
              <a:defRPr lang="zh-TW" altLang="en-US" sz="1800" kern="120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2048279" indent="-292612" algn="l" defTabSz="1170445" rtl="0" eaLnBrk="1" latinLnBrk="0" hangingPunct="1">
              <a:spcBef>
                <a:spcPts val="1280"/>
              </a:spcBef>
              <a:buFont typeface="Arial" pitchFamily="34" charset="0"/>
              <a:buChar char="–"/>
              <a:defRPr lang="zh-TW" altLang="en-US" sz="1800" kern="120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633502" indent="-292612" algn="l" defTabSz="1170445" rtl="0" eaLnBrk="1" latinLnBrk="0" hangingPunct="1">
              <a:spcBef>
                <a:spcPts val="1280"/>
              </a:spcBef>
              <a:buFont typeface="Arial" pitchFamily="34" charset="0"/>
              <a:buChar char="›"/>
              <a:defRPr lang="zh-TW" altLang="en-US" sz="1800" kern="120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3218726" indent="-292612" algn="l" defTabSz="1170445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946" indent="-292612" algn="l" defTabSz="11704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9170" indent="-292612" algn="l" defTabSz="11704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74392" indent="-292612" algn="l" defTabSz="11704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表單尚未填寫完成，可點選儲存表單待下次再繼續完成內容。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3" y="1636291"/>
            <a:ext cx="8784976" cy="476709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188023" y="2012899"/>
            <a:ext cx="36004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08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85232" y="1132235"/>
            <a:ext cx="10534174" cy="4847286"/>
          </a:xfrm>
        </p:spPr>
        <p:txBody>
          <a:bodyPr/>
          <a:lstStyle/>
          <a:p>
            <a:r>
              <a:rPr lang="zh-TW" altLang="en-US" dirty="0"/>
              <a:t>若申請內容有誤，可輸入意見並點選「退回重辦」予關卡人員重新確認。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基本功能介紹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處理待辦事項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59" y="2140347"/>
            <a:ext cx="5296763" cy="2200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870" y="2166878"/>
            <a:ext cx="4264701" cy="3603302"/>
          </a:xfrm>
          <a:prstGeom prst="rect">
            <a:avLst/>
          </a:prstGeom>
        </p:spPr>
      </p:pic>
      <p:sp>
        <p:nvSpPr>
          <p:cNvPr id="14" name="向右箭號 13"/>
          <p:cNvSpPr/>
          <p:nvPr/>
        </p:nvSpPr>
        <p:spPr>
          <a:xfrm>
            <a:off x="5805230" y="3392979"/>
            <a:ext cx="649995" cy="4011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4030722" y="2421233"/>
            <a:ext cx="1749589" cy="511202"/>
            <a:chOff x="4030722" y="2421233"/>
            <a:chExt cx="1749589" cy="511202"/>
          </a:xfrm>
        </p:grpSpPr>
        <p:sp>
          <p:nvSpPr>
            <p:cNvPr id="12" name="矩形 11"/>
            <p:cNvSpPr/>
            <p:nvPr/>
          </p:nvSpPr>
          <p:spPr>
            <a:xfrm>
              <a:off x="4380232" y="2486095"/>
              <a:ext cx="1400079" cy="4463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030722" y="2421233"/>
              <a:ext cx="435673" cy="42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</a:t>
              </a:r>
              <a:endParaRPr lang="zh-TW" altLang="en-US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470362" y="2207749"/>
            <a:ext cx="565534" cy="501516"/>
            <a:chOff x="1470362" y="2207749"/>
            <a:chExt cx="565534" cy="501516"/>
          </a:xfrm>
        </p:grpSpPr>
        <p:sp>
          <p:nvSpPr>
            <p:cNvPr id="13" name="矩形 12"/>
            <p:cNvSpPr/>
            <p:nvPr/>
          </p:nvSpPr>
          <p:spPr>
            <a:xfrm>
              <a:off x="1819872" y="2421233"/>
              <a:ext cx="216024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70362" y="2207749"/>
              <a:ext cx="435673" cy="42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</a:t>
              </a:r>
              <a:endParaRPr lang="zh-TW" altLang="en-US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6191877" y="2806520"/>
            <a:ext cx="4340962" cy="1171721"/>
            <a:chOff x="6191877" y="2806520"/>
            <a:chExt cx="4340962" cy="1171721"/>
          </a:xfrm>
        </p:grpSpPr>
        <p:sp>
          <p:nvSpPr>
            <p:cNvPr id="15" name="矩形 14"/>
            <p:cNvSpPr/>
            <p:nvPr/>
          </p:nvSpPr>
          <p:spPr>
            <a:xfrm>
              <a:off x="6455225" y="3145942"/>
              <a:ext cx="4077614" cy="8322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191877" y="2806520"/>
              <a:ext cx="435673" cy="42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</a:t>
              </a:r>
              <a:endParaRPr lang="zh-TW" altLang="en-US" dirty="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6184416" y="4168967"/>
            <a:ext cx="1756135" cy="1177427"/>
            <a:chOff x="6184416" y="4168967"/>
            <a:chExt cx="1756135" cy="1177427"/>
          </a:xfrm>
        </p:grpSpPr>
        <p:sp>
          <p:nvSpPr>
            <p:cNvPr id="16" name="矩形 15"/>
            <p:cNvSpPr/>
            <p:nvPr/>
          </p:nvSpPr>
          <p:spPr>
            <a:xfrm>
              <a:off x="6500391" y="4482298"/>
              <a:ext cx="1440160" cy="8640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184416" y="4168967"/>
              <a:ext cx="435673" cy="42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</a:t>
              </a:r>
              <a:endParaRPr lang="zh-TW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974040" y="5431108"/>
            <a:ext cx="2542574" cy="426967"/>
            <a:chOff x="5974040" y="5431108"/>
            <a:chExt cx="2542574" cy="426967"/>
          </a:xfrm>
        </p:grpSpPr>
        <p:sp>
          <p:nvSpPr>
            <p:cNvPr id="18" name="矩形 17"/>
            <p:cNvSpPr/>
            <p:nvPr/>
          </p:nvSpPr>
          <p:spPr>
            <a:xfrm>
              <a:off x="6351661" y="5490409"/>
              <a:ext cx="2164953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974040" y="5431108"/>
              <a:ext cx="435673" cy="42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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315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88" y="1858900"/>
            <a:ext cx="8291332" cy="4532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85232" y="1060227"/>
            <a:ext cx="10534174" cy="1078771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無須填寫表單之關卡流程設計時會開啟「批次簽核作業」功能：可勾選需簽核的表單後，點選「更多」按鈕即可進行批次簽核作業。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基本功能介紹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處理待辦事項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809111" y="3613122"/>
            <a:ext cx="3757685" cy="2700198"/>
            <a:chOff x="5809111" y="3613122"/>
            <a:chExt cx="3757685" cy="2700198"/>
          </a:xfrm>
        </p:grpSpPr>
        <p:sp>
          <p:nvSpPr>
            <p:cNvPr id="11" name="圓角矩形 10"/>
            <p:cNvSpPr/>
            <p:nvPr/>
          </p:nvSpPr>
          <p:spPr>
            <a:xfrm>
              <a:off x="7092824" y="5094226"/>
              <a:ext cx="2473972" cy="694244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可全部勾選做批次簽核</a:t>
              </a:r>
            </a:p>
          </p:txBody>
        </p:sp>
        <p:cxnSp>
          <p:nvCxnSpPr>
            <p:cNvPr id="12" name="直線單箭頭接點 11"/>
            <p:cNvCxnSpPr>
              <a:endCxn id="11" idx="0"/>
            </p:cNvCxnSpPr>
            <p:nvPr/>
          </p:nvCxnSpPr>
          <p:spPr>
            <a:xfrm>
              <a:off x="6553127" y="4059398"/>
              <a:ext cx="1776683" cy="103482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200825" y="3724523"/>
              <a:ext cx="352302" cy="25887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809111" y="3613122"/>
              <a:ext cx="447558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</a:t>
              </a:r>
              <a:endParaRPr lang="zh-TW" altLang="en-US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7957207" y="2801432"/>
            <a:ext cx="1495513" cy="1569424"/>
            <a:chOff x="7957207" y="2801432"/>
            <a:chExt cx="1495513" cy="1569424"/>
          </a:xfrm>
        </p:grpSpPr>
        <p:sp>
          <p:nvSpPr>
            <p:cNvPr id="16" name="矩形 15"/>
            <p:cNvSpPr/>
            <p:nvPr/>
          </p:nvSpPr>
          <p:spPr>
            <a:xfrm>
              <a:off x="7957207" y="3173826"/>
              <a:ext cx="1495513" cy="11970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329810" y="2801432"/>
              <a:ext cx="447558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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23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85232" y="1200534"/>
            <a:ext cx="10534174" cy="4847286"/>
          </a:xfrm>
        </p:spPr>
        <p:txBody>
          <a:bodyPr/>
          <a:lstStyle/>
          <a:p>
            <a:r>
              <a:rPr lang="zh-TW" altLang="en-US" dirty="0"/>
              <a:t>於右上方點選「個人資訊」，於基本資料頁籤點選「流程相關設定」</a:t>
            </a:r>
            <a:br>
              <a:rPr lang="en-US" altLang="zh-TW" dirty="0"/>
            </a:br>
            <a:r>
              <a:rPr lang="zh-TW" altLang="en-US" dirty="0"/>
              <a:t>輸入代理開始及結束時間，並按下儲存。</a:t>
            </a: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休假簽核代理人設定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5165573" y="5885396"/>
            <a:ext cx="768831" cy="367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1027783" y="1986393"/>
            <a:ext cx="8928992" cy="1869198"/>
            <a:chOff x="1027783" y="1986393"/>
            <a:chExt cx="8928992" cy="1869198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783" y="2005675"/>
              <a:ext cx="8928992" cy="18499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9580966" y="1986393"/>
              <a:ext cx="342946" cy="3658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9496184" y="1636291"/>
            <a:ext cx="435673" cy="426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endParaRPr lang="zh-TW" alt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8093637" y="3052894"/>
            <a:ext cx="1487329" cy="426967"/>
            <a:chOff x="8093637" y="3052894"/>
            <a:chExt cx="1487329" cy="426967"/>
          </a:xfrm>
        </p:grpSpPr>
        <p:sp>
          <p:nvSpPr>
            <p:cNvPr id="11" name="矩形 10"/>
            <p:cNvSpPr/>
            <p:nvPr/>
          </p:nvSpPr>
          <p:spPr>
            <a:xfrm>
              <a:off x="8469446" y="3125547"/>
              <a:ext cx="1111520" cy="2667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093637" y="3052894"/>
              <a:ext cx="435673" cy="42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</a:t>
              </a:r>
              <a:endParaRPr lang="zh-TW" altLang="en-US" dirty="0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854699" y="2883485"/>
            <a:ext cx="4178796" cy="3514678"/>
            <a:chOff x="1387823" y="2710782"/>
            <a:chExt cx="4178796" cy="351467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7823" y="2710782"/>
              <a:ext cx="4178796" cy="35003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20" name="群組 19"/>
            <p:cNvGrpSpPr/>
            <p:nvPr/>
          </p:nvGrpSpPr>
          <p:grpSpPr>
            <a:xfrm>
              <a:off x="4124128" y="5587513"/>
              <a:ext cx="792088" cy="637947"/>
              <a:chOff x="4124128" y="5587513"/>
              <a:chExt cx="792088" cy="63794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124128" y="5951141"/>
                <a:ext cx="792088" cy="27431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327149" y="5587513"/>
                <a:ext cx="435673" cy="426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</a:t>
                </a:r>
                <a:endParaRPr lang="zh-TW" altLang="en-US" dirty="0"/>
              </a:p>
            </p:txBody>
          </p:sp>
        </p:grpSp>
      </p:grpSp>
      <p:grpSp>
        <p:nvGrpSpPr>
          <p:cNvPr id="21" name="群組 20"/>
          <p:cNvGrpSpPr/>
          <p:nvPr/>
        </p:nvGrpSpPr>
        <p:grpSpPr>
          <a:xfrm>
            <a:off x="5716568" y="3789614"/>
            <a:ext cx="3952175" cy="2421510"/>
            <a:chOff x="5716568" y="3789614"/>
            <a:chExt cx="3952175" cy="242151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5152" y="3789614"/>
              <a:ext cx="3583591" cy="24215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6085151" y="5663110"/>
              <a:ext cx="3583591" cy="4408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716568" y="5450796"/>
              <a:ext cx="435673" cy="42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</a:t>
              </a:r>
              <a:endParaRPr lang="zh-TW" altLang="en-US" dirty="0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854699" y="3138057"/>
            <a:ext cx="663841" cy="426967"/>
            <a:chOff x="1387823" y="2965354"/>
            <a:chExt cx="663841" cy="426967"/>
          </a:xfrm>
        </p:grpSpPr>
        <p:sp>
          <p:nvSpPr>
            <p:cNvPr id="16" name="矩形 15"/>
            <p:cNvSpPr/>
            <p:nvPr/>
          </p:nvSpPr>
          <p:spPr>
            <a:xfrm>
              <a:off x="1387823" y="3052894"/>
              <a:ext cx="288032" cy="2743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615991" y="2965354"/>
              <a:ext cx="435673" cy="42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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17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休假簽核代理人設定</a:t>
            </a:r>
            <a:r>
              <a:rPr lang="en-US" altLang="zh-TW" sz="2400" dirty="0"/>
              <a:t>(</a:t>
            </a:r>
            <a:r>
              <a:rPr lang="zh-TW" altLang="en-US" sz="2400" dirty="0"/>
              <a:t>續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85232" y="1132235"/>
            <a:ext cx="10534174" cy="1044301"/>
          </a:xfrm>
        </p:spPr>
        <p:txBody>
          <a:bodyPr>
            <a:normAutofit/>
          </a:bodyPr>
          <a:lstStyle/>
          <a:p>
            <a:r>
              <a:rPr lang="zh-TW" altLang="en-US" dirty="0"/>
              <a:t>切換頁籤至預設代理人設定，輸入起始及結束時間及代理人後按下「確定」即完成設定。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87" y="1996331"/>
            <a:ext cx="5935606" cy="393000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群組 1"/>
          <p:cNvGrpSpPr/>
          <p:nvPr/>
        </p:nvGrpSpPr>
        <p:grpSpPr>
          <a:xfrm>
            <a:off x="1958450" y="2420270"/>
            <a:ext cx="706395" cy="446276"/>
            <a:chOff x="1958450" y="2420270"/>
            <a:chExt cx="706395" cy="446276"/>
          </a:xfrm>
        </p:grpSpPr>
        <p:sp>
          <p:nvSpPr>
            <p:cNvPr id="15" name="矩形 14"/>
            <p:cNvSpPr/>
            <p:nvPr/>
          </p:nvSpPr>
          <p:spPr>
            <a:xfrm>
              <a:off x="2331928" y="2452777"/>
              <a:ext cx="332917" cy="2667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958450" y="2420270"/>
              <a:ext cx="447558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</a:t>
              </a:r>
              <a:endParaRPr lang="zh-TW" altLang="en-US" dirty="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931690" y="3382020"/>
            <a:ext cx="2850148" cy="2154568"/>
            <a:chOff x="4931690" y="3382020"/>
            <a:chExt cx="2850148" cy="2154568"/>
          </a:xfrm>
        </p:grpSpPr>
        <p:sp>
          <p:nvSpPr>
            <p:cNvPr id="18" name="矩形 17"/>
            <p:cNvSpPr/>
            <p:nvPr/>
          </p:nvSpPr>
          <p:spPr>
            <a:xfrm>
              <a:off x="4931690" y="3727552"/>
              <a:ext cx="2850148" cy="18090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404761" y="3382020"/>
              <a:ext cx="447558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</a:t>
              </a:r>
              <a:endParaRPr lang="zh-TW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484132" y="5536588"/>
            <a:ext cx="2246269" cy="446276"/>
            <a:chOff x="4484132" y="5536588"/>
            <a:chExt cx="2246269" cy="446276"/>
          </a:xfrm>
        </p:grpSpPr>
        <p:sp>
          <p:nvSpPr>
            <p:cNvPr id="19" name="矩形 18"/>
            <p:cNvSpPr/>
            <p:nvPr/>
          </p:nvSpPr>
          <p:spPr>
            <a:xfrm>
              <a:off x="4863949" y="5616001"/>
              <a:ext cx="1866452" cy="3103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484132" y="5536588"/>
              <a:ext cx="447558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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70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85232" y="1132235"/>
            <a:ext cx="10534174" cy="4847286"/>
          </a:xfrm>
        </p:spPr>
        <p:txBody>
          <a:bodyPr/>
          <a:lstStyle/>
          <a:p>
            <a:r>
              <a:rPr lang="zh-TW" altLang="en-US" dirty="0"/>
              <a:t>追蹤流程的清單可一覽目前執行中的活動在什麼關卡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常見問題</a:t>
            </a:r>
            <a:r>
              <a:rPr lang="en-US" altLang="zh-TW" dirty="0"/>
              <a:t>-</a:t>
            </a:r>
            <a:r>
              <a:rPr lang="zh-TW" altLang="en-US" dirty="0"/>
              <a:t>流程簽到哪了呢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23" y="1708299"/>
            <a:ext cx="8444607" cy="45823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52319" y="2788419"/>
            <a:ext cx="48965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追蹤流程時即可查看執行中的活動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847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85232" y="1132235"/>
            <a:ext cx="10534174" cy="484728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常見問題</a:t>
            </a:r>
            <a:r>
              <a:rPr lang="en-US" altLang="zh-TW" dirty="0"/>
              <a:t>-</a:t>
            </a:r>
            <a:r>
              <a:rPr lang="zh-TW" altLang="en-US" dirty="0"/>
              <a:t>流程簽到哪了呢</a:t>
            </a:r>
            <a:r>
              <a:rPr lang="en-US" altLang="zh-TW" dirty="0"/>
              <a:t>?</a:t>
            </a:r>
            <a:r>
              <a:rPr lang="en-US" altLang="zh-TW" sz="2000" dirty="0"/>
              <a:t>(</a:t>
            </a:r>
            <a:r>
              <a:rPr lang="zh-TW" altLang="en-US" sz="2000" dirty="0"/>
              <a:t>續</a:t>
            </a:r>
            <a:r>
              <a:rPr lang="en-US" altLang="zh-TW" sz="2000" dirty="0"/>
              <a:t>)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852319" y="2788419"/>
            <a:ext cx="48965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追蹤流程時可查看執行中的活動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56"/>
          <a:stretch/>
        </p:blipFill>
        <p:spPr>
          <a:xfrm>
            <a:off x="349816" y="1470890"/>
            <a:ext cx="10058400" cy="16561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959426" y="1992495"/>
            <a:ext cx="288032" cy="274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47" y="2391528"/>
            <a:ext cx="7560840" cy="41028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0172799" y="2075844"/>
            <a:ext cx="162736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顯示流程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5924328" y="2298982"/>
            <a:ext cx="4029939" cy="2505661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884257" y="4804643"/>
            <a:ext cx="263235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目前處理人員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3707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2" y="1276251"/>
            <a:ext cx="8214432" cy="5043833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常見問題</a:t>
            </a:r>
            <a:r>
              <a:rPr lang="en-US" altLang="zh-TW" dirty="0"/>
              <a:t>-</a:t>
            </a:r>
            <a:r>
              <a:rPr lang="zh-TW" altLang="en-US" dirty="0"/>
              <a:t>流程簽到哪了呢</a:t>
            </a:r>
            <a:r>
              <a:rPr lang="en-US" altLang="zh-TW" dirty="0"/>
              <a:t>?</a:t>
            </a:r>
            <a:r>
              <a:rPr lang="en-US" altLang="zh-TW" sz="2000" dirty="0"/>
              <a:t>(</a:t>
            </a:r>
            <a:r>
              <a:rPr lang="zh-TW" altLang="en-US" sz="2000" dirty="0"/>
              <a:t>續</a:t>
            </a:r>
            <a:r>
              <a:rPr lang="en-US" altLang="zh-TW" sz="2000" dirty="0"/>
              <a:t>)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51919" y="2244657"/>
            <a:ext cx="504056" cy="399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764467" y="2075844"/>
            <a:ext cx="221727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顯示詳細流程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171799" y="2640151"/>
            <a:ext cx="10058400" cy="2962714"/>
            <a:chOff x="1171799" y="2640151"/>
            <a:chExt cx="10058400" cy="296271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73"/>
            <a:stretch/>
          </p:blipFill>
          <p:spPr>
            <a:xfrm>
              <a:off x="1171799" y="3623682"/>
              <a:ext cx="10058400" cy="197918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cxnSp>
          <p:nvCxnSpPr>
            <p:cNvPr id="10" name="直線單箭頭接點 9"/>
            <p:cNvCxnSpPr/>
            <p:nvPr/>
          </p:nvCxnSpPr>
          <p:spPr>
            <a:xfrm>
              <a:off x="2649967" y="2640151"/>
              <a:ext cx="466048" cy="983531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124127" y="4084563"/>
              <a:ext cx="6408712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通常併簽關卡</a:t>
              </a:r>
              <a:r>
                <a:rPr lang="en-US" altLang="zh-TW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/</a:t>
              </a:r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加簽關卡較常不知道流程走到哪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55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BD2752-C627-D049-8360-43E6962B9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/>
              <a:t>大綱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E00A36A-2ED2-2A40-8A1A-C4DD12D4BC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TW" dirty="0"/>
              <a:t>Agenda</a:t>
            </a:r>
            <a:endParaRPr kumimoji="1"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FC4E7CC2-618F-4048-AC7F-712F315440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0311" y="1204243"/>
            <a:ext cx="5040560" cy="4896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zh-TW" altLang="en-US" dirty="0"/>
              <a:t>系統登入及主畫面</a:t>
            </a:r>
            <a:endParaRPr kumimoji="1" lang="en-US" altLang="zh-TW" dirty="0"/>
          </a:p>
          <a:p>
            <a:pPr>
              <a:lnSpc>
                <a:spcPct val="100000"/>
              </a:lnSpc>
            </a:pPr>
            <a:r>
              <a:rPr kumimoji="1" lang="zh-TW" altLang="en-US" dirty="0"/>
              <a:t>基本功能介紹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發起流程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追蹤流程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處理</a:t>
            </a:r>
            <a:r>
              <a:rPr kumimoji="1" lang="en-US" altLang="zh-TW" dirty="0"/>
              <a:t>(</a:t>
            </a:r>
            <a:r>
              <a:rPr kumimoji="1" lang="zh-TW" altLang="en-US" dirty="0"/>
              <a:t>簽核</a:t>
            </a:r>
            <a:r>
              <a:rPr kumimoji="1" lang="en-US" altLang="zh-TW" dirty="0"/>
              <a:t>)</a:t>
            </a:r>
            <a:r>
              <a:rPr kumimoji="1" lang="zh-TW" altLang="en-US" dirty="0"/>
              <a:t>待辦事項</a:t>
            </a:r>
            <a:endParaRPr kumimoji="1" lang="en-US" altLang="zh-TW" dirty="0"/>
          </a:p>
          <a:p>
            <a:pPr>
              <a:lnSpc>
                <a:spcPct val="100000"/>
              </a:lnSpc>
            </a:pPr>
            <a:r>
              <a:rPr kumimoji="1" lang="zh-TW" altLang="en-US" dirty="0"/>
              <a:t>休假簽核代理人設定</a:t>
            </a:r>
          </a:p>
        </p:txBody>
      </p:sp>
    </p:spTree>
    <p:extLst>
      <p:ext uri="{BB962C8B-B14F-4D97-AF65-F5344CB8AC3E}">
        <p14:creationId xmlns:p14="http://schemas.microsoft.com/office/powerpoint/2010/main" val="3699122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85232" y="3076450"/>
            <a:ext cx="10534174" cy="314269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>
                <a:hlinkClick r:id="rId2"/>
              </a:rPr>
              <a:t>https://it885.healthconn.com/</a:t>
            </a:r>
            <a:endParaRPr lang="en-US" altLang="zh-TW" dirty="0"/>
          </a:p>
          <a:p>
            <a:pPr marL="0" indent="0" algn="ctr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善用</a:t>
            </a:r>
            <a:r>
              <a:rPr lang="en-US" altLang="zh-TW" dirty="0"/>
              <a:t>IT885</a:t>
            </a:r>
            <a:r>
              <a:rPr lang="zh-TW" altLang="en-US" dirty="0"/>
              <a:t>提問題</a:t>
            </a:r>
          </a:p>
        </p:txBody>
      </p:sp>
    </p:spTree>
    <p:extLst>
      <p:ext uri="{BB962C8B-B14F-4D97-AF65-F5344CB8AC3E}">
        <p14:creationId xmlns:p14="http://schemas.microsoft.com/office/powerpoint/2010/main" val="155413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DAD43E-52FC-5440-8086-69127C0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~THE END~</a:t>
            </a:r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CB8C3A6-05CB-3242-8B49-08EC22DE0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zh-TW" dirty="0"/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4CB8C3A6-05CB-3242-8B49-08EC22DE0729}"/>
              </a:ext>
            </a:extLst>
          </p:cNvPr>
          <p:cNvSpPr txBox="1">
            <a:spLocks/>
          </p:cNvSpPr>
          <p:nvPr/>
        </p:nvSpPr>
        <p:spPr>
          <a:xfrm>
            <a:off x="1763528" y="4740499"/>
            <a:ext cx="8193247" cy="640208"/>
          </a:xfrm>
          <a:prstGeom prst="rect">
            <a:avLst/>
          </a:prstGeom>
        </p:spPr>
        <p:txBody>
          <a:bodyPr vert="horz" lIns="117045" tIns="58522" rIns="117045" bIns="58522" rtlCol="0" anchor="ctr">
            <a:normAutofit/>
          </a:bodyPr>
          <a:lstStyle>
            <a:lvl1pPr marL="0" indent="-438917" algn="ctr" defTabSz="1170445" rtl="0" eaLnBrk="1" latinLnBrk="0" hangingPunct="1">
              <a:spcBef>
                <a:spcPts val="640"/>
              </a:spcBef>
              <a:buFont typeface="Wingdings" pitchFamily="2" charset="2"/>
              <a:buNone/>
              <a:defRPr lang="zh-TW" altLang="en-US" sz="2800" b="1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950986" indent="-365764" algn="l" defTabSz="1170445" rtl="0" eaLnBrk="1" latinLnBrk="0" hangingPunct="1">
              <a:spcBef>
                <a:spcPts val="1280"/>
              </a:spcBef>
              <a:buFont typeface="Arial" pitchFamily="34" charset="0"/>
              <a:buChar char="•"/>
              <a:defRPr lang="zh-TW" altLang="en-US" sz="2400" kern="1200" dirty="0" smtClean="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463057" indent="-292612" algn="l" defTabSz="1170445" rtl="0" eaLnBrk="1" latinLnBrk="0" hangingPunct="1">
              <a:spcBef>
                <a:spcPts val="1280"/>
              </a:spcBef>
              <a:buFont typeface="Arial" pitchFamily="34" charset="0"/>
              <a:buChar char="─"/>
              <a:defRPr lang="zh-TW" altLang="en-US" sz="1800" kern="1200" dirty="0" smtClean="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2048279" indent="-292612" algn="l" defTabSz="1170445" rtl="0" eaLnBrk="1" latinLnBrk="0" hangingPunct="1">
              <a:spcBef>
                <a:spcPts val="1280"/>
              </a:spcBef>
              <a:buFont typeface="Arial" pitchFamily="34" charset="0"/>
              <a:buChar char="–"/>
              <a:defRPr lang="zh-TW" altLang="en-US" sz="1800" kern="1200" dirty="0" smtClean="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633502" indent="-292612" algn="l" defTabSz="1170445" rtl="0" eaLnBrk="1" latinLnBrk="0" hangingPunct="1">
              <a:spcBef>
                <a:spcPts val="1280"/>
              </a:spcBef>
              <a:buFont typeface="Arial" pitchFamily="34" charset="0"/>
              <a:buChar char="›"/>
              <a:defRPr lang="zh-TW" altLang="en-US" sz="1800" kern="1200" dirty="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3218726" indent="-292612" algn="l" defTabSz="11704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946" indent="-292612" algn="l" defTabSz="11704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9170" indent="-292612" algn="l" defTabSz="11704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74392" indent="-292612" algn="l" defTabSz="11704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3667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系統登入及主畫面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585231" y="1060227"/>
            <a:ext cx="10739696" cy="48554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Chrome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開啟並登入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1200"/>
              </a:spcBef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HC EF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https://efgp.healthconn.com/NaNaWeb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1200"/>
              </a:spcBef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LD EF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https://efgp.leaderclinic.com.tw/NaNaWeb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lvl="1">
              <a:spcBef>
                <a:spcPts val="12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登入帳號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帳密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登入電腦的帳密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註：若忘記密碼可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</a:rPr>
              <a:t>至</a:t>
            </a:r>
            <a:r>
              <a:rPr lang="en-US" altLang="zh-TW" sz="1800" dirty="0" err="1">
                <a:solidFill>
                  <a:srgbClr val="FF0000"/>
                </a:solidFill>
                <a:latin typeface="微軟正黑體" panose="020B0604030504040204" pitchFamily="34" charset="-120"/>
              </a:rPr>
              <a:t>ePortal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hlinkClick r:id="rId4"/>
              </a:rPr>
              <a:t>https://eportal.healthconn.com/#/sign/resetPw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</a:rPr>
              <a:t>進行密碼重置</a:t>
            </a:r>
            <a:endParaRPr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739751" y="3364483"/>
            <a:ext cx="5328592" cy="3004443"/>
            <a:chOff x="2035895" y="2572395"/>
            <a:chExt cx="6624736" cy="386853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5895" y="2572395"/>
              <a:ext cx="6624736" cy="38685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矩形 7"/>
            <p:cNvSpPr/>
            <p:nvPr/>
          </p:nvSpPr>
          <p:spPr>
            <a:xfrm>
              <a:off x="6218172" y="3456364"/>
              <a:ext cx="2055697" cy="4291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5715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28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11" y="1567962"/>
            <a:ext cx="10460831" cy="4339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85232" y="1060227"/>
            <a:ext cx="10534174" cy="484728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登入後預設主畫面為處理待辦事項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即待簽核之表單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系統登入及主畫面</a:t>
            </a:r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1747863" y="3580507"/>
            <a:ext cx="9001000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6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基本功能介紹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發起流程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85232" y="1060227"/>
            <a:ext cx="10534174" cy="4847286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點選發起流程發起新表單，可依目錄別點選有權限發起的流程，例如資訊服務需求申請單。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91" y="1996331"/>
            <a:ext cx="8732639" cy="360772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群組 3"/>
          <p:cNvGrpSpPr/>
          <p:nvPr/>
        </p:nvGrpSpPr>
        <p:grpSpPr>
          <a:xfrm>
            <a:off x="720035" y="2925321"/>
            <a:ext cx="1274159" cy="446276"/>
            <a:chOff x="720035" y="2925321"/>
            <a:chExt cx="1274159" cy="446276"/>
          </a:xfrm>
        </p:grpSpPr>
        <p:sp>
          <p:nvSpPr>
            <p:cNvPr id="11" name="矩形 10"/>
            <p:cNvSpPr/>
            <p:nvPr/>
          </p:nvSpPr>
          <p:spPr>
            <a:xfrm>
              <a:off x="1130098" y="3004443"/>
              <a:ext cx="864096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0035" y="2925321"/>
              <a:ext cx="447558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</a:t>
              </a:r>
              <a:endParaRPr lang="zh-TW" altLang="en-US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4718582" y="3500183"/>
            <a:ext cx="1277753" cy="1088436"/>
            <a:chOff x="4718582" y="3500183"/>
            <a:chExt cx="1277753" cy="1088436"/>
          </a:xfrm>
        </p:grpSpPr>
        <p:sp>
          <p:nvSpPr>
            <p:cNvPr id="12" name="矩形 11"/>
            <p:cNvSpPr/>
            <p:nvPr/>
          </p:nvSpPr>
          <p:spPr>
            <a:xfrm>
              <a:off x="5132239" y="3580507"/>
              <a:ext cx="864096" cy="1008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718582" y="3500183"/>
              <a:ext cx="447558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</a:t>
              </a:r>
              <a:endParaRPr lang="zh-TW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720035" y="1897014"/>
            <a:ext cx="10058400" cy="3672408"/>
            <a:chOff x="720035" y="1897014"/>
            <a:chExt cx="10058400" cy="367240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38"/>
            <a:stretch/>
          </p:blipFill>
          <p:spPr>
            <a:xfrm>
              <a:off x="720035" y="1897014"/>
              <a:ext cx="10058400" cy="3672408"/>
            </a:xfrm>
            <a:prstGeom prst="rect">
              <a:avLst/>
            </a:prstGeom>
          </p:spPr>
        </p:pic>
        <p:sp>
          <p:nvSpPr>
            <p:cNvPr id="7" name="橢圓 6"/>
            <p:cNvSpPr/>
            <p:nvPr/>
          </p:nvSpPr>
          <p:spPr>
            <a:xfrm>
              <a:off x="10202371" y="2425834"/>
              <a:ext cx="576064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7"/>
          <a:stretch/>
        </p:blipFill>
        <p:spPr>
          <a:xfrm>
            <a:off x="1042241" y="1897014"/>
            <a:ext cx="9658698" cy="401049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文字方塊 12"/>
          <p:cNvSpPr txBox="1"/>
          <p:nvPr/>
        </p:nvSpPr>
        <p:spPr>
          <a:xfrm>
            <a:off x="3908103" y="5236691"/>
            <a:ext cx="165942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清單式呈現</a:t>
            </a:r>
          </a:p>
        </p:txBody>
      </p:sp>
    </p:spTree>
    <p:extLst>
      <p:ext uri="{BB962C8B-B14F-4D97-AF65-F5344CB8AC3E}">
        <p14:creationId xmlns:p14="http://schemas.microsoft.com/office/powerpoint/2010/main" val="20985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3" y="1708299"/>
            <a:ext cx="7505464" cy="4608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基本功能介紹</a:t>
            </a:r>
            <a:r>
              <a:rPr kumimoji="1"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發起流程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85232" y="1060227"/>
            <a:ext cx="10534174" cy="4847286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填寫完表單申請內容後，點選發起送出表單進行簽核。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3498537" y="2925723"/>
            <a:ext cx="4096718" cy="3053797"/>
            <a:chOff x="4779937" y="2829307"/>
            <a:chExt cx="4096718" cy="3053797"/>
          </a:xfrm>
        </p:grpSpPr>
        <p:sp>
          <p:nvSpPr>
            <p:cNvPr id="13" name="矩形 12"/>
            <p:cNvSpPr/>
            <p:nvPr/>
          </p:nvSpPr>
          <p:spPr>
            <a:xfrm>
              <a:off x="4779937" y="3266187"/>
              <a:ext cx="4096718" cy="26169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797285" y="2829307"/>
              <a:ext cx="1627369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填寫表單</a:t>
              </a:r>
              <a:endParaRPr lang="zh-TW" altLang="en-US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583710" y="1593173"/>
            <a:ext cx="1037463" cy="806316"/>
            <a:chOff x="1315798" y="1476389"/>
            <a:chExt cx="1037463" cy="806316"/>
          </a:xfrm>
        </p:grpSpPr>
        <p:sp>
          <p:nvSpPr>
            <p:cNvPr id="14" name="矩形 13"/>
            <p:cNvSpPr/>
            <p:nvPr/>
          </p:nvSpPr>
          <p:spPr>
            <a:xfrm>
              <a:off x="1539577" y="1922665"/>
              <a:ext cx="352302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315798" y="1476389"/>
              <a:ext cx="1037463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發起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12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基本功能介紹</a:t>
            </a:r>
            <a:r>
              <a:rPr kumimoji="1"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發起流程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/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585232" y="1060227"/>
            <a:ext cx="10534174" cy="4847286"/>
          </a:xfrm>
          <a:prstGeom prst="rect">
            <a:avLst/>
          </a:prstGeom>
        </p:spPr>
        <p:txBody>
          <a:bodyPr vert="horz" lIns="117045" tIns="58522" rIns="117045" bIns="58522" rtlCol="0">
            <a:normAutofit/>
          </a:bodyPr>
          <a:lstStyle>
            <a:lvl1pPr marL="438917" indent="-438917" algn="l" defTabSz="1170445" rtl="0" eaLnBrk="1" latinLnBrk="0" hangingPunct="1">
              <a:spcBef>
                <a:spcPts val="1280"/>
              </a:spcBef>
              <a:buFont typeface="Wingdings" pitchFamily="2" charset="2"/>
              <a:buChar char="l"/>
              <a:defRPr lang="zh-TW" altLang="en-US" sz="2400" kern="120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950986" indent="-365764" algn="l" defTabSz="1170445" rtl="0" eaLnBrk="1" latinLnBrk="0" hangingPunct="1">
              <a:spcBef>
                <a:spcPts val="1280"/>
              </a:spcBef>
              <a:buFont typeface="Arial" pitchFamily="34" charset="0"/>
              <a:buChar char="•"/>
              <a:defRPr lang="zh-TW" altLang="en-US" sz="2400" kern="120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463057" indent="-292612" algn="l" defTabSz="1170445" rtl="0" eaLnBrk="1" latinLnBrk="0" hangingPunct="1">
              <a:spcBef>
                <a:spcPts val="1280"/>
              </a:spcBef>
              <a:buFont typeface="Arial" pitchFamily="34" charset="0"/>
              <a:buChar char="─"/>
              <a:defRPr lang="zh-TW" altLang="en-US" sz="1800" kern="120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2048279" indent="-292612" algn="l" defTabSz="1170445" rtl="0" eaLnBrk="1" latinLnBrk="0" hangingPunct="1">
              <a:spcBef>
                <a:spcPts val="1280"/>
              </a:spcBef>
              <a:buFont typeface="Arial" pitchFamily="34" charset="0"/>
              <a:buChar char="–"/>
              <a:defRPr lang="zh-TW" altLang="en-US" sz="1800" kern="120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633502" indent="-292612" algn="l" defTabSz="1170445" rtl="0" eaLnBrk="1" latinLnBrk="0" hangingPunct="1">
              <a:spcBef>
                <a:spcPts val="1280"/>
              </a:spcBef>
              <a:buFont typeface="Arial" pitchFamily="34" charset="0"/>
              <a:buChar char="›"/>
              <a:defRPr lang="zh-TW" altLang="en-US" sz="1800" kern="1200">
                <a:solidFill>
                  <a:srgbClr val="53585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3218726" indent="-292612" algn="l" defTabSz="1170445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946" indent="-292612" algn="l" defTabSz="11704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89170" indent="-292612" algn="l" defTabSz="11704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74392" indent="-292612" algn="l" defTabSz="11704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填寫表單一半須暫離，可點選儲存草稿，輸入主旨後，下次再由查看流程草稿。注意！附件無法於草稿中保留。</a:t>
            </a:r>
            <a:endParaRPr lang="zh-TW" altLang="en-US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2"/>
          <a:stretch/>
        </p:blipFill>
        <p:spPr>
          <a:xfrm>
            <a:off x="608060" y="2055728"/>
            <a:ext cx="10058400" cy="3744416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2806386" y="2595242"/>
            <a:ext cx="1364476" cy="872277"/>
            <a:chOff x="3598474" y="1983236"/>
            <a:chExt cx="1364476" cy="872277"/>
          </a:xfrm>
        </p:grpSpPr>
        <p:sp>
          <p:nvSpPr>
            <p:cNvPr id="7" name="矩形 6"/>
            <p:cNvSpPr/>
            <p:nvPr/>
          </p:nvSpPr>
          <p:spPr>
            <a:xfrm>
              <a:off x="4412159" y="1983236"/>
              <a:ext cx="360040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598474" y="2409237"/>
              <a:ext cx="1364476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儲存草稿</a:t>
              </a:r>
              <a:endParaRPr lang="zh-TW" altLang="en-US" dirty="0"/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4"/>
          <a:stretch/>
        </p:blipFill>
        <p:spPr>
          <a:xfrm>
            <a:off x="620473" y="2055728"/>
            <a:ext cx="10058400" cy="440509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811759" y="6100787"/>
            <a:ext cx="86409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1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015"/>
            <a:ext cx="11704638" cy="2926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85231" y="1132235"/>
            <a:ext cx="10739695" cy="4847286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可點選左方功能列「追蹤流程」或是右上方「  」查看表單流程目前的簽核狀況，使用者只能追蹤自己發起及參與過的流程。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基本功能介紹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追蹤流程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4001989" y="5219472"/>
            <a:ext cx="1953089" cy="51490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自己發起過的流程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6284367" y="5210508"/>
            <a:ext cx="1703033" cy="51490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曾簽核過的流程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8228583" y="5236691"/>
            <a:ext cx="1693414" cy="51490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額外授權的流程</a:t>
            </a:r>
          </a:p>
        </p:txBody>
      </p:sp>
      <p:cxnSp>
        <p:nvCxnSpPr>
          <p:cNvPr id="10" name="直線單箭頭接點 9"/>
          <p:cNvCxnSpPr>
            <a:endCxn id="4" idx="2"/>
          </p:cNvCxnSpPr>
          <p:nvPr/>
        </p:nvCxnSpPr>
        <p:spPr>
          <a:xfrm flipH="1">
            <a:off x="5852319" y="3866659"/>
            <a:ext cx="4896330" cy="134460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7588072" y="4106026"/>
            <a:ext cx="3160577" cy="110448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9460440" y="4317928"/>
            <a:ext cx="1301874" cy="93963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圓角矩形 13"/>
          <p:cNvSpPr/>
          <p:nvPr/>
        </p:nvSpPr>
        <p:spPr>
          <a:xfrm>
            <a:off x="10172799" y="5236691"/>
            <a:ext cx="1523859" cy="51490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已轉派的工作</a:t>
            </a:r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11036240" y="4582431"/>
            <a:ext cx="2" cy="65426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0991850" y="2235824"/>
            <a:ext cx="261069" cy="34545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24656" y="4582431"/>
            <a:ext cx="687103" cy="29422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0753858" y="3761829"/>
            <a:ext cx="774130" cy="8987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886" y="1179868"/>
            <a:ext cx="3429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85231" y="1132235"/>
            <a:ext cx="10739695" cy="4847286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追蹤流程預設為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天，若須查詢更早的流程，請參考下圖調整搜尋條件。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基本功能介紹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追蹤流程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kumimoji="1"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2111570" y="1996331"/>
            <a:ext cx="7687015" cy="4435125"/>
            <a:chOff x="2111570" y="1996331"/>
            <a:chExt cx="7687015" cy="443512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570" y="2260163"/>
              <a:ext cx="7687015" cy="4171293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9380711" y="2716411"/>
              <a:ext cx="288032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8300591" y="1996331"/>
              <a:ext cx="1080120" cy="72008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7"/>
          <p:cNvGrpSpPr/>
          <p:nvPr/>
        </p:nvGrpSpPr>
        <p:grpSpPr>
          <a:xfrm>
            <a:off x="565740" y="1569108"/>
            <a:ext cx="10742703" cy="619048"/>
            <a:chOff x="565740" y="1569108"/>
            <a:chExt cx="10742703" cy="61904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40" y="1569108"/>
              <a:ext cx="8028571" cy="619048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4" name="矩形 23"/>
            <p:cNvSpPr/>
            <p:nvPr/>
          </p:nvSpPr>
          <p:spPr>
            <a:xfrm>
              <a:off x="8501264" y="1669872"/>
              <a:ext cx="2807179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展開搜尋列的箭頭</a:t>
              </a:r>
              <a:endParaRPr lang="zh-TW" altLang="en-US" dirty="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844207" y="4732635"/>
            <a:ext cx="5896531" cy="1256467"/>
            <a:chOff x="4844207" y="4732635"/>
            <a:chExt cx="5896531" cy="1256467"/>
          </a:xfrm>
        </p:grpSpPr>
        <p:sp>
          <p:nvSpPr>
            <p:cNvPr id="25" name="矩形 24"/>
            <p:cNvSpPr/>
            <p:nvPr/>
          </p:nvSpPr>
          <p:spPr>
            <a:xfrm>
              <a:off x="4844207" y="4732635"/>
              <a:ext cx="2448272" cy="4320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636295" y="5188883"/>
              <a:ext cx="5104443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調整發起時間</a:t>
              </a:r>
              <a:r>
                <a:rPr lang="en-US" altLang="zh-TW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(</a:t>
              </a:r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起</a:t>
              </a:r>
              <a:r>
                <a:rPr lang="en-US" altLang="zh-TW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)</a:t>
              </a:r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欄位</a:t>
              </a:r>
              <a:endParaRPr lang="en-US" altLang="zh-TW" b="1" dirty="0">
                <a:solidFill>
                  <a:srgbClr val="FF0000"/>
                </a:solidFill>
                <a:sym typeface="Wingdings" panose="05000000000000000000" pitchFamily="2" charset="2"/>
              </a:endParaRPr>
            </a:p>
            <a:p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或在欄位用滑鼠點</a:t>
              </a:r>
              <a:r>
                <a:rPr lang="en-US" altLang="zh-TW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2</a:t>
              </a:r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下即可清空日期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576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co_20161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88AF577294121748B78F10E4CAF76B5F" ma:contentTypeVersion="0" ma:contentTypeDescription="建立新的文件。" ma:contentTypeScope="" ma:versionID="e5eae24a0b61ccd7c8561bf45df89f7d">
  <xsd:schema xmlns:xsd="http://www.w3.org/2001/XMLSchema" xmlns:p="http://schemas.microsoft.com/office/2006/metadata/properties" targetNamespace="http://schemas.microsoft.com/office/2006/metadata/properties" ma:root="true" ma:fieldsID="b8ca951d90cafeb83d4a03d140f1bad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 ma:readOnly="true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A38C82B-381E-44C4-86BE-53842DC2AF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BB1790-35F6-4593-9C3F-0F5FDA5D875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10835F-F8DF-4983-8107-5678AD496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角度.thmx</Template>
  <TotalTime>18293</TotalTime>
  <Words>717</Words>
  <Application>Microsoft Office PowerPoint</Application>
  <PresentationFormat>自訂</PresentationFormat>
  <Paragraphs>84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Microsoft JhengHei</vt:lpstr>
      <vt:lpstr>Microsoft JhengHei</vt:lpstr>
      <vt:lpstr>Arial</vt:lpstr>
      <vt:lpstr>Calibri</vt:lpstr>
      <vt:lpstr>Wingdings</vt:lpstr>
      <vt:lpstr>Nico_20161018</vt:lpstr>
      <vt:lpstr>EF(BPM)使用教學</vt:lpstr>
      <vt:lpstr>PowerPoint 簡報</vt:lpstr>
      <vt:lpstr>系統登入及主畫面</vt:lpstr>
      <vt:lpstr>系統登入及主畫面(續)</vt:lpstr>
      <vt:lpstr>基本功能介紹(發起流程)</vt:lpstr>
      <vt:lpstr>基本功能介紹-發起流程(續)</vt:lpstr>
      <vt:lpstr>基本功能介紹-發起流程(續)</vt:lpstr>
      <vt:lpstr>基本功能介紹-追蹤流程</vt:lpstr>
      <vt:lpstr>基本功能介紹-追蹤流程(續)</vt:lpstr>
      <vt:lpstr>基本功能介紹-處理待辦事項</vt:lpstr>
      <vt:lpstr>基本功能介紹-處理待辦事項(續)</vt:lpstr>
      <vt:lpstr>基本功能介紹-處理待辦事項(續)</vt:lpstr>
      <vt:lpstr>基本功能介紹-處理待辦事項(續)</vt:lpstr>
      <vt:lpstr>基本功能介紹-處理待辦事項(續)</vt:lpstr>
      <vt:lpstr>休假簽核代理人設定</vt:lpstr>
      <vt:lpstr>休假簽核代理人設定(續)</vt:lpstr>
      <vt:lpstr>常見問題-流程簽到哪了呢?</vt:lpstr>
      <vt:lpstr>常見問題-流程簽到哪了呢?(續)</vt:lpstr>
      <vt:lpstr>常見問題-流程簽到哪了呢?(續)</vt:lpstr>
      <vt:lpstr>善用IT885提問題</vt:lpstr>
      <vt:lpstr>~THE END~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小綠鳥</dc:creator>
  <cp:lastModifiedBy>Nito Anita</cp:lastModifiedBy>
  <cp:revision>1118</cp:revision>
  <dcterms:created xsi:type="dcterms:W3CDTF">2015-01-19T06:53:31Z</dcterms:created>
  <dcterms:modified xsi:type="dcterms:W3CDTF">2024-08-09T08:18:31Z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0x01010088AF577294121748B78F10E4CAF76B5F</vt:lpwstr>
  </property>
</Properties>
</file>